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8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E1ECB-8CE7-831D-F6A7-CB9D5300AB96}" v="303" dt="2025-03-01T08:09:03.863"/>
    <p1510:client id="{5E16BD22-DD1D-EF5A-D9D0-0A9B167C37DB}" v="132" dt="2025-03-01T07:37:53.582"/>
    <p1510:client id="{7DE87EB2-7AA7-9AEB-05FF-B3D03EF2A9CC}" v="1430" dt="2025-03-01T06:42:13.160"/>
    <p1510:client id="{96A8C426-FFF4-AD0E-C2BF-68CE723F2BBD}" v="4" dt="2025-03-01T07:04:04.159"/>
    <p1510:client id="{AFA1CF7D-ED89-BCA1-8F94-0C47941D20F6}" v="471" dt="2025-03-01T07:47:49.292"/>
    <p1510:client id="{DA9B8A37-9975-BE1B-99AE-B590D73F3913}" v="45" dt="2025-03-01T07:50:50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60f7fc68f8a0a92a7d7b203531767e33f0e0eb551913698adcf5c20557ae4391::" providerId="AD" clId="Web-{5E16BD22-DD1D-EF5A-D9D0-0A9B167C37DB}"/>
    <pc:docChg chg="addSld delSld modSld">
      <pc:chgData name="Guest User" userId="S::urn:spo:anon#60f7fc68f8a0a92a7d7b203531767e33f0e0eb551913698adcf5c20557ae4391::" providerId="AD" clId="Web-{5E16BD22-DD1D-EF5A-D9D0-0A9B167C37DB}" dt="2025-03-01T07:37:53.582" v="119" actId="1076"/>
      <pc:docMkLst>
        <pc:docMk/>
      </pc:docMkLst>
      <pc:sldChg chg="addSp delSp modSp addAnim delAnim">
        <pc:chgData name="Guest User" userId="S::urn:spo:anon#60f7fc68f8a0a92a7d7b203531767e33f0e0eb551913698adcf5c20557ae4391::" providerId="AD" clId="Web-{5E16BD22-DD1D-EF5A-D9D0-0A9B167C37DB}" dt="2025-03-01T07:13:37.975" v="14" actId="1076"/>
        <pc:sldMkLst>
          <pc:docMk/>
          <pc:sldMk cId="3639012343" sldId="260"/>
        </pc:sldMkLst>
        <pc:spChg chg="del">
          <ac:chgData name="Guest User" userId="S::urn:spo:anon#60f7fc68f8a0a92a7d7b203531767e33f0e0eb551913698adcf5c20557ae4391::" providerId="AD" clId="Web-{5E16BD22-DD1D-EF5A-D9D0-0A9B167C37DB}" dt="2025-03-01T07:09:50.371" v="3"/>
          <ac:spMkLst>
            <pc:docMk/>
            <pc:sldMk cId="3639012343" sldId="260"/>
            <ac:spMk id="3" creationId="{CEEE54AA-EECA-F1B4-5E7D-3D7DE4E07CC2}"/>
          </ac:spMkLst>
        </pc:spChg>
        <pc:picChg chg="del">
          <ac:chgData name="Guest User" userId="S::urn:spo:anon#60f7fc68f8a0a92a7d7b203531767e33f0e0eb551913698adcf5c20557ae4391::" providerId="AD" clId="Web-{5E16BD22-DD1D-EF5A-D9D0-0A9B167C37DB}" dt="2025-03-01T07:09:37.409" v="1"/>
          <ac:picMkLst>
            <pc:docMk/>
            <pc:sldMk cId="3639012343" sldId="260"/>
            <ac:picMk id="4" creationId="{44E53754-C4FC-4F74-FB71-FD22B9E26026}"/>
          </ac:picMkLst>
        </pc:picChg>
        <pc:picChg chg="add mod">
          <ac:chgData name="Guest User" userId="S::urn:spo:anon#60f7fc68f8a0a92a7d7b203531767e33f0e0eb551913698adcf5c20557ae4391::" providerId="AD" clId="Web-{5E16BD22-DD1D-EF5A-D9D0-0A9B167C37DB}" dt="2025-03-01T07:13:37.975" v="14" actId="1076"/>
          <ac:picMkLst>
            <pc:docMk/>
            <pc:sldMk cId="3639012343" sldId="260"/>
            <ac:picMk id="5" creationId="{C0F32AF1-0F82-E5C2-3BF7-7C15D2F4716E}"/>
          </ac:picMkLst>
        </pc:picChg>
      </pc:sldChg>
      <pc:sldChg chg="addSp delSp modSp new">
        <pc:chgData name="Guest User" userId="S::urn:spo:anon#60f7fc68f8a0a92a7d7b203531767e33f0e0eb551913698adcf5c20557ae4391::" providerId="AD" clId="Web-{5E16BD22-DD1D-EF5A-D9D0-0A9B167C37DB}" dt="2025-03-01T07:37:53.582" v="119" actId="1076"/>
        <pc:sldMkLst>
          <pc:docMk/>
          <pc:sldMk cId="2060865135" sldId="261"/>
        </pc:sldMkLst>
        <pc:spChg chg="del mod">
          <ac:chgData name="Guest User" userId="S::urn:spo:anon#60f7fc68f8a0a92a7d7b203531767e33f0e0eb551913698adcf5c20557ae4391::" providerId="AD" clId="Web-{5E16BD22-DD1D-EF5A-D9D0-0A9B167C37DB}" dt="2025-03-01T07:16:42.793" v="23"/>
          <ac:spMkLst>
            <pc:docMk/>
            <pc:sldMk cId="2060865135" sldId="261"/>
            <ac:spMk id="2" creationId="{360C4160-D11D-1C2E-4EAB-76F0DA964B0D}"/>
          </ac:spMkLst>
        </pc:spChg>
        <pc:spChg chg="del">
          <ac:chgData name="Guest User" userId="S::urn:spo:anon#60f7fc68f8a0a92a7d7b203531767e33f0e0eb551913698adcf5c20557ae4391::" providerId="AD" clId="Web-{5E16BD22-DD1D-EF5A-D9D0-0A9B167C37DB}" dt="2025-03-01T07:15:48.870" v="16"/>
          <ac:spMkLst>
            <pc:docMk/>
            <pc:sldMk cId="2060865135" sldId="261"/>
            <ac:spMk id="3" creationId="{D2E06C22-711D-9E7D-ED89-2B51878F1463}"/>
          </ac:spMkLst>
        </pc:spChg>
        <pc:spChg chg="add del mod">
          <ac:chgData name="Guest User" userId="S::urn:spo:anon#60f7fc68f8a0a92a7d7b203531767e33f0e0eb551913698adcf5c20557ae4391::" providerId="AD" clId="Web-{5E16BD22-DD1D-EF5A-D9D0-0A9B167C37DB}" dt="2025-03-01T07:16:52.059" v="28"/>
          <ac:spMkLst>
            <pc:docMk/>
            <pc:sldMk cId="2060865135" sldId="261"/>
            <ac:spMk id="6" creationId="{78899AA9-A91A-F8EF-0390-7E065E232B05}"/>
          </ac:spMkLst>
        </pc:spChg>
        <pc:spChg chg="add del">
          <ac:chgData name="Guest User" userId="S::urn:spo:anon#60f7fc68f8a0a92a7d7b203531767e33f0e0eb551913698adcf5c20557ae4391::" providerId="AD" clId="Web-{5E16BD22-DD1D-EF5A-D9D0-0A9B167C37DB}" dt="2025-03-01T07:17:05.091" v="30"/>
          <ac:spMkLst>
            <pc:docMk/>
            <pc:sldMk cId="2060865135" sldId="261"/>
            <ac:spMk id="7" creationId="{2BA8C8F7-E05C-E821-434C-5E88741DE8C8}"/>
          </ac:spMkLst>
        </pc:spChg>
        <pc:spChg chg="add del mod">
          <ac:chgData name="Guest User" userId="S::urn:spo:anon#60f7fc68f8a0a92a7d7b203531767e33f0e0eb551913698adcf5c20557ae4391::" providerId="AD" clId="Web-{5E16BD22-DD1D-EF5A-D9D0-0A9B167C37DB}" dt="2025-03-01T07:17:52.014" v="37"/>
          <ac:spMkLst>
            <pc:docMk/>
            <pc:sldMk cId="2060865135" sldId="261"/>
            <ac:spMk id="8" creationId="{3E5FC748-4ABC-66CB-131F-52AFB771EB9A}"/>
          </ac:spMkLst>
        </pc:spChg>
        <pc:spChg chg="add del mod">
          <ac:chgData name="Guest User" userId="S::urn:spo:anon#60f7fc68f8a0a92a7d7b203531767e33f0e0eb551913698adcf5c20557ae4391::" providerId="AD" clId="Web-{5E16BD22-DD1D-EF5A-D9D0-0A9B167C37DB}" dt="2025-03-01T07:37:34.175" v="116"/>
          <ac:spMkLst>
            <pc:docMk/>
            <pc:sldMk cId="2060865135" sldId="261"/>
            <ac:spMk id="11" creationId="{2A96F6B4-9764-B59A-FDEC-D7877E5C9F61}"/>
          </ac:spMkLst>
        </pc:spChg>
        <pc:picChg chg="add del mod ord">
          <ac:chgData name="Guest User" userId="S::urn:spo:anon#60f7fc68f8a0a92a7d7b203531767e33f0e0eb551913698adcf5c20557ae4391::" providerId="AD" clId="Web-{5E16BD22-DD1D-EF5A-D9D0-0A9B167C37DB}" dt="2025-03-01T07:37:32.019" v="115"/>
          <ac:picMkLst>
            <pc:docMk/>
            <pc:sldMk cId="2060865135" sldId="261"/>
            <ac:picMk id="4" creationId="{32046AC6-9475-8F72-F8C7-0D59A50C33D7}"/>
          </ac:picMkLst>
        </pc:picChg>
        <pc:picChg chg="add del mod">
          <ac:chgData name="Guest User" userId="S::urn:spo:anon#60f7fc68f8a0a92a7d7b203531767e33f0e0eb551913698adcf5c20557ae4391::" providerId="AD" clId="Web-{5E16BD22-DD1D-EF5A-D9D0-0A9B167C37DB}" dt="2025-03-01T07:16:16.433" v="18"/>
          <ac:picMkLst>
            <pc:docMk/>
            <pc:sldMk cId="2060865135" sldId="261"/>
            <ac:picMk id="5" creationId="{549529F1-71EB-77D6-2DFC-CE5288E262A1}"/>
          </ac:picMkLst>
        </pc:picChg>
        <pc:picChg chg="add del mod">
          <ac:chgData name="Guest User" userId="S::urn:spo:anon#60f7fc68f8a0a92a7d7b203531767e33f0e0eb551913698adcf5c20557ae4391::" providerId="AD" clId="Web-{5E16BD22-DD1D-EF5A-D9D0-0A9B167C37DB}" dt="2025-03-01T07:37:49.191" v="117"/>
          <ac:picMkLst>
            <pc:docMk/>
            <pc:sldMk cId="2060865135" sldId="261"/>
            <ac:picMk id="9" creationId="{208654E3-3BEA-FC30-0EA5-8D7AAA302D6C}"/>
          </ac:picMkLst>
        </pc:picChg>
        <pc:picChg chg="add mod ord">
          <ac:chgData name="Guest User" userId="S::urn:spo:anon#60f7fc68f8a0a92a7d7b203531767e33f0e0eb551913698adcf5c20557ae4391::" providerId="AD" clId="Web-{5E16BD22-DD1D-EF5A-D9D0-0A9B167C37DB}" dt="2025-03-01T07:37:34.175" v="116"/>
          <ac:picMkLst>
            <pc:docMk/>
            <pc:sldMk cId="2060865135" sldId="261"/>
            <ac:picMk id="12" creationId="{CB73CE75-C9EC-1440-A09D-6781142C37EA}"/>
          </ac:picMkLst>
        </pc:picChg>
        <pc:picChg chg="add mod">
          <ac:chgData name="Guest User" userId="S::urn:spo:anon#60f7fc68f8a0a92a7d7b203531767e33f0e0eb551913698adcf5c20557ae4391::" providerId="AD" clId="Web-{5E16BD22-DD1D-EF5A-D9D0-0A9B167C37DB}" dt="2025-03-01T07:37:53.582" v="119" actId="1076"/>
          <ac:picMkLst>
            <pc:docMk/>
            <pc:sldMk cId="2060865135" sldId="261"/>
            <ac:picMk id="13" creationId="{3E64F0D4-B4D3-161B-5292-DEBBAF9CDC1A}"/>
          </ac:picMkLst>
        </pc:picChg>
      </pc:sldChg>
      <pc:sldChg chg="addSp delSp modSp add replId">
        <pc:chgData name="Guest User" userId="S::urn:spo:anon#60f7fc68f8a0a92a7d7b203531767e33f0e0eb551913698adcf5c20557ae4391::" providerId="AD" clId="Web-{5E16BD22-DD1D-EF5A-D9D0-0A9B167C37DB}" dt="2025-03-01T07:19:26.986" v="51" actId="1076"/>
        <pc:sldMkLst>
          <pc:docMk/>
          <pc:sldMk cId="3584192948" sldId="262"/>
        </pc:sldMkLst>
        <pc:spChg chg="add del mod">
          <ac:chgData name="Guest User" userId="S::urn:spo:anon#60f7fc68f8a0a92a7d7b203531767e33f0e0eb551913698adcf5c20557ae4391::" providerId="AD" clId="Web-{5E16BD22-DD1D-EF5A-D9D0-0A9B167C37DB}" dt="2025-03-01T07:18:39.640" v="44"/>
          <ac:spMkLst>
            <pc:docMk/>
            <pc:sldMk cId="3584192948" sldId="262"/>
            <ac:spMk id="5" creationId="{C5842C1B-AA71-70EB-8CE4-6E268D44A5C5}"/>
          </ac:spMkLst>
        </pc:spChg>
        <pc:spChg chg="add mod">
          <ac:chgData name="Guest User" userId="S::urn:spo:anon#60f7fc68f8a0a92a7d7b203531767e33f0e0eb551913698adcf5c20557ae4391::" providerId="AD" clId="Web-{5E16BD22-DD1D-EF5A-D9D0-0A9B167C37DB}" dt="2025-03-01T07:19:26.986" v="51" actId="1076"/>
          <ac:spMkLst>
            <pc:docMk/>
            <pc:sldMk cId="3584192948" sldId="262"/>
            <ac:spMk id="7" creationId="{588AE4C9-065B-8492-DB71-956D8EA0F618}"/>
          </ac:spMkLst>
        </pc:spChg>
        <pc:picChg chg="add del mod">
          <ac:chgData name="Guest User" userId="S::urn:spo:anon#60f7fc68f8a0a92a7d7b203531767e33f0e0eb551913698adcf5c20557ae4391::" providerId="AD" clId="Web-{5E16BD22-DD1D-EF5A-D9D0-0A9B167C37DB}" dt="2025-03-01T07:18:24.109" v="42"/>
          <ac:picMkLst>
            <pc:docMk/>
            <pc:sldMk cId="3584192948" sldId="262"/>
            <ac:picMk id="2" creationId="{6454666C-03B2-53B8-7C32-FFB7DE5E5813}"/>
          </ac:picMkLst>
        </pc:picChg>
        <pc:picChg chg="del">
          <ac:chgData name="Guest User" userId="S::urn:spo:anon#60f7fc68f8a0a92a7d7b203531767e33f0e0eb551913698adcf5c20557ae4391::" providerId="AD" clId="Web-{5E16BD22-DD1D-EF5A-D9D0-0A9B167C37DB}" dt="2025-03-01T07:18:37.531" v="43"/>
          <ac:picMkLst>
            <pc:docMk/>
            <pc:sldMk cId="3584192948" sldId="262"/>
            <ac:picMk id="4" creationId="{BDAF04B0-B2BB-8845-2DCC-C0D64DBA8EE5}"/>
          </ac:picMkLst>
        </pc:picChg>
        <pc:picChg chg="add mod ord">
          <ac:chgData name="Guest User" userId="S::urn:spo:anon#60f7fc68f8a0a92a7d7b203531767e33f0e0eb551913698adcf5c20557ae4391::" providerId="AD" clId="Web-{5E16BD22-DD1D-EF5A-D9D0-0A9B167C37DB}" dt="2025-03-01T07:18:39.640" v="44"/>
          <ac:picMkLst>
            <pc:docMk/>
            <pc:sldMk cId="3584192948" sldId="262"/>
            <ac:picMk id="6" creationId="{67DC0694-EEB4-FF0E-C6BC-80680C1D60FC}"/>
          </ac:picMkLst>
        </pc:picChg>
        <pc:picChg chg="del">
          <ac:chgData name="Guest User" userId="S::urn:spo:anon#60f7fc68f8a0a92a7d7b203531767e33f0e0eb551913698adcf5c20557ae4391::" providerId="AD" clId="Web-{5E16BD22-DD1D-EF5A-D9D0-0A9B167C37DB}" dt="2025-03-01T07:19:09.266" v="47"/>
          <ac:picMkLst>
            <pc:docMk/>
            <pc:sldMk cId="3584192948" sldId="262"/>
            <ac:picMk id="9" creationId="{A0673A5B-720A-81AE-4AE0-02DFAC24D25B}"/>
          </ac:picMkLst>
        </pc:picChg>
      </pc:sldChg>
      <pc:sldChg chg="addSp delSp modSp add replId">
        <pc:chgData name="Guest User" userId="S::urn:spo:anon#60f7fc68f8a0a92a7d7b203531767e33f0e0eb551913698adcf5c20557ae4391::" providerId="AD" clId="Web-{5E16BD22-DD1D-EF5A-D9D0-0A9B167C37DB}" dt="2025-03-01T07:20:57.832" v="70" actId="1076"/>
        <pc:sldMkLst>
          <pc:docMk/>
          <pc:sldMk cId="2738893868" sldId="263"/>
        </pc:sldMkLst>
        <pc:spChg chg="add del mod">
          <ac:chgData name="Guest User" userId="S::urn:spo:anon#60f7fc68f8a0a92a7d7b203531767e33f0e0eb551913698adcf5c20557ae4391::" providerId="AD" clId="Web-{5E16BD22-DD1D-EF5A-D9D0-0A9B167C37DB}" dt="2025-03-01T07:19:59.690" v="54"/>
          <ac:spMkLst>
            <pc:docMk/>
            <pc:sldMk cId="2738893868" sldId="263"/>
            <ac:spMk id="3" creationId="{9F4AB6F1-E126-9C10-54FB-217530FA918E}"/>
          </ac:spMkLst>
        </pc:spChg>
        <pc:spChg chg="del">
          <ac:chgData name="Guest User" userId="S::urn:spo:anon#60f7fc68f8a0a92a7d7b203531767e33f0e0eb551913698adcf5c20557ae4391::" providerId="AD" clId="Web-{5E16BD22-DD1D-EF5A-D9D0-0A9B167C37DB}" dt="2025-03-01T07:20:43.347" v="65"/>
          <ac:spMkLst>
            <pc:docMk/>
            <pc:sldMk cId="2738893868" sldId="263"/>
            <ac:spMk id="7" creationId="{1575C2F2-7A52-8E89-1F5E-2ECA15DF15DB}"/>
          </ac:spMkLst>
        </pc:spChg>
        <pc:picChg chg="add mod ord">
          <ac:chgData name="Guest User" userId="S::urn:spo:anon#60f7fc68f8a0a92a7d7b203531767e33f0e0eb551913698adcf5c20557ae4391::" providerId="AD" clId="Web-{5E16BD22-DD1D-EF5A-D9D0-0A9B167C37DB}" dt="2025-03-01T07:20:25.316" v="62" actId="1076"/>
          <ac:picMkLst>
            <pc:docMk/>
            <pc:sldMk cId="2738893868" sldId="263"/>
            <ac:picMk id="4" creationId="{15A615ED-02B3-1E2C-8886-07E34AC85302}"/>
          </ac:picMkLst>
        </pc:picChg>
        <pc:picChg chg="add mod">
          <ac:chgData name="Guest User" userId="S::urn:spo:anon#60f7fc68f8a0a92a7d7b203531767e33f0e0eb551913698adcf5c20557ae4391::" providerId="AD" clId="Web-{5E16BD22-DD1D-EF5A-D9D0-0A9B167C37DB}" dt="2025-03-01T07:20:29.519" v="63" actId="1076"/>
          <ac:picMkLst>
            <pc:docMk/>
            <pc:sldMk cId="2738893868" sldId="263"/>
            <ac:picMk id="5" creationId="{F6A69597-EA9F-FD37-7BF9-7CDD8AD46EAA}"/>
          </ac:picMkLst>
        </pc:picChg>
        <pc:picChg chg="del">
          <ac:chgData name="Guest User" userId="S::urn:spo:anon#60f7fc68f8a0a92a7d7b203531767e33f0e0eb551913698adcf5c20557ae4391::" providerId="AD" clId="Web-{5E16BD22-DD1D-EF5A-D9D0-0A9B167C37DB}" dt="2025-03-01T07:19:58.487" v="53"/>
          <ac:picMkLst>
            <pc:docMk/>
            <pc:sldMk cId="2738893868" sldId="263"/>
            <ac:picMk id="6" creationId="{F580C62C-9BE0-C96D-C8D8-6EF24F558263}"/>
          </ac:picMkLst>
        </pc:picChg>
        <pc:picChg chg="add mod">
          <ac:chgData name="Guest User" userId="S::urn:spo:anon#60f7fc68f8a0a92a7d7b203531767e33f0e0eb551913698adcf5c20557ae4391::" providerId="AD" clId="Web-{5E16BD22-DD1D-EF5A-D9D0-0A9B167C37DB}" dt="2025-03-01T07:20:57.832" v="70" actId="1076"/>
          <ac:picMkLst>
            <pc:docMk/>
            <pc:sldMk cId="2738893868" sldId="263"/>
            <ac:picMk id="8" creationId="{E144B862-3FEF-5E21-0616-392A6D122CCC}"/>
          </ac:picMkLst>
        </pc:picChg>
      </pc:sldChg>
      <pc:sldChg chg="addSp delSp modSp add replId">
        <pc:chgData name="Guest User" userId="S::urn:spo:anon#60f7fc68f8a0a92a7d7b203531767e33f0e0eb551913698adcf5c20557ae4391::" providerId="AD" clId="Web-{5E16BD22-DD1D-EF5A-D9D0-0A9B167C37DB}" dt="2025-03-01T07:34:18.466" v="86" actId="1076"/>
        <pc:sldMkLst>
          <pc:docMk/>
          <pc:sldMk cId="1680965300" sldId="264"/>
        </pc:sldMkLst>
        <pc:spChg chg="add del mod">
          <ac:chgData name="Guest User" userId="S::urn:spo:anon#60f7fc68f8a0a92a7d7b203531767e33f0e0eb551913698adcf5c20557ae4391::" providerId="AD" clId="Web-{5E16BD22-DD1D-EF5A-D9D0-0A9B167C37DB}" dt="2025-03-01T07:33:20.777" v="73"/>
          <ac:spMkLst>
            <pc:docMk/>
            <pc:sldMk cId="1680965300" sldId="264"/>
            <ac:spMk id="3" creationId="{43BD08BB-6050-9595-FB3E-A49845AB32E1}"/>
          </ac:spMkLst>
        </pc:spChg>
        <pc:picChg chg="del">
          <ac:chgData name="Guest User" userId="S::urn:spo:anon#60f7fc68f8a0a92a7d7b203531767e33f0e0eb551913698adcf5c20557ae4391::" providerId="AD" clId="Web-{5E16BD22-DD1D-EF5A-D9D0-0A9B167C37DB}" dt="2025-03-01T07:33:19.105" v="72"/>
          <ac:picMkLst>
            <pc:docMk/>
            <pc:sldMk cId="1680965300" sldId="264"/>
            <ac:picMk id="4" creationId="{3AB684D1-B612-1026-834A-E247D05A70CD}"/>
          </ac:picMkLst>
        </pc:picChg>
        <pc:picChg chg="del">
          <ac:chgData name="Guest User" userId="S::urn:spo:anon#60f7fc68f8a0a92a7d7b203531767e33f0e0eb551913698adcf5c20557ae4391::" providerId="AD" clId="Web-{5E16BD22-DD1D-EF5A-D9D0-0A9B167C37DB}" dt="2025-03-01T07:33:40.855" v="76"/>
          <ac:picMkLst>
            <pc:docMk/>
            <pc:sldMk cId="1680965300" sldId="264"/>
            <ac:picMk id="5" creationId="{D04C2888-87C6-CFEE-8703-5361D68CD98C}"/>
          </ac:picMkLst>
        </pc:picChg>
        <pc:picChg chg="add mod ord">
          <ac:chgData name="Guest User" userId="S::urn:spo:anon#60f7fc68f8a0a92a7d7b203531767e33f0e0eb551913698adcf5c20557ae4391::" providerId="AD" clId="Web-{5E16BD22-DD1D-EF5A-D9D0-0A9B167C37DB}" dt="2025-03-01T07:34:00.434" v="82" actId="1076"/>
          <ac:picMkLst>
            <pc:docMk/>
            <pc:sldMk cId="1680965300" sldId="264"/>
            <ac:picMk id="6" creationId="{A71E9B16-9315-5E77-CB7B-C8577C6904E4}"/>
          </ac:picMkLst>
        </pc:picChg>
        <pc:picChg chg="add mod">
          <ac:chgData name="Guest User" userId="S::urn:spo:anon#60f7fc68f8a0a92a7d7b203531767e33f0e0eb551913698adcf5c20557ae4391::" providerId="AD" clId="Web-{5E16BD22-DD1D-EF5A-D9D0-0A9B167C37DB}" dt="2025-03-01T07:34:02.590" v="83" actId="1076"/>
          <ac:picMkLst>
            <pc:docMk/>
            <pc:sldMk cId="1680965300" sldId="264"/>
            <ac:picMk id="7" creationId="{037C6367-251C-A402-0825-30ADC3C8A45B}"/>
          </ac:picMkLst>
        </pc:picChg>
        <pc:picChg chg="del">
          <ac:chgData name="Guest User" userId="S::urn:spo:anon#60f7fc68f8a0a92a7d7b203531767e33f0e0eb551913698adcf5c20557ae4391::" providerId="AD" clId="Web-{5E16BD22-DD1D-EF5A-D9D0-0A9B167C37DB}" dt="2025-03-01T07:34:14.653" v="84"/>
          <ac:picMkLst>
            <pc:docMk/>
            <pc:sldMk cId="1680965300" sldId="264"/>
            <ac:picMk id="8" creationId="{2000A02A-F9EB-2368-8334-B9275B7EF6F1}"/>
          </ac:picMkLst>
        </pc:picChg>
        <pc:picChg chg="add mod">
          <ac:chgData name="Guest User" userId="S::urn:spo:anon#60f7fc68f8a0a92a7d7b203531767e33f0e0eb551913698adcf5c20557ae4391::" providerId="AD" clId="Web-{5E16BD22-DD1D-EF5A-D9D0-0A9B167C37DB}" dt="2025-03-01T07:34:18.466" v="86" actId="1076"/>
          <ac:picMkLst>
            <pc:docMk/>
            <pc:sldMk cId="1680965300" sldId="264"/>
            <ac:picMk id="9" creationId="{41530AE8-6D09-5202-CE37-13AE64D7932E}"/>
          </ac:picMkLst>
        </pc:picChg>
      </pc:sldChg>
      <pc:sldChg chg="new del">
        <pc:chgData name="Guest User" userId="S::urn:spo:anon#60f7fc68f8a0a92a7d7b203531767e33f0e0eb551913698adcf5c20557ae4391::" providerId="AD" clId="Web-{5E16BD22-DD1D-EF5A-D9D0-0A9B167C37DB}" dt="2025-03-01T07:34:56.780" v="88"/>
        <pc:sldMkLst>
          <pc:docMk/>
          <pc:sldMk cId="1048190112" sldId="265"/>
        </pc:sldMkLst>
      </pc:sldChg>
      <pc:sldChg chg="addSp delSp modSp add replId">
        <pc:chgData name="Guest User" userId="S::urn:spo:anon#60f7fc68f8a0a92a7d7b203531767e33f0e0eb551913698adcf5c20557ae4391::" providerId="AD" clId="Web-{5E16BD22-DD1D-EF5A-D9D0-0A9B167C37DB}" dt="2025-03-01T07:36:10.376" v="105" actId="14100"/>
        <pc:sldMkLst>
          <pc:docMk/>
          <pc:sldMk cId="2050837675" sldId="265"/>
        </pc:sldMkLst>
        <pc:spChg chg="add del mod">
          <ac:chgData name="Guest User" userId="S::urn:spo:anon#60f7fc68f8a0a92a7d7b203531767e33f0e0eb551913698adcf5c20557ae4391::" providerId="AD" clId="Web-{5E16BD22-DD1D-EF5A-D9D0-0A9B167C37DB}" dt="2025-03-01T07:35:13.890" v="91"/>
          <ac:spMkLst>
            <pc:docMk/>
            <pc:sldMk cId="2050837675" sldId="265"/>
            <ac:spMk id="3" creationId="{2BF3B245-3894-E04A-27B8-A2FE66FF1A84}"/>
          </ac:spMkLst>
        </pc:spChg>
        <pc:picChg chg="add mod ord">
          <ac:chgData name="Guest User" userId="S::urn:spo:anon#60f7fc68f8a0a92a7d7b203531767e33f0e0eb551913698adcf5c20557ae4391::" providerId="AD" clId="Web-{5E16BD22-DD1D-EF5A-D9D0-0A9B167C37DB}" dt="2025-03-01T07:35:51" v="101" actId="1076"/>
          <ac:picMkLst>
            <pc:docMk/>
            <pc:sldMk cId="2050837675" sldId="265"/>
            <ac:picMk id="4" creationId="{C3C25D74-2A39-B50E-F234-CEBFFDD58367}"/>
          </ac:picMkLst>
        </pc:picChg>
        <pc:picChg chg="add mod">
          <ac:chgData name="Guest User" userId="S::urn:spo:anon#60f7fc68f8a0a92a7d7b203531767e33f0e0eb551913698adcf5c20557ae4391::" providerId="AD" clId="Web-{5E16BD22-DD1D-EF5A-D9D0-0A9B167C37DB}" dt="2025-03-01T07:35:48.047" v="100" actId="1076"/>
          <ac:picMkLst>
            <pc:docMk/>
            <pc:sldMk cId="2050837675" sldId="265"/>
            <ac:picMk id="5" creationId="{B6997783-EDFF-CE22-D362-CFC3F002E67B}"/>
          </ac:picMkLst>
        </pc:picChg>
        <pc:picChg chg="del">
          <ac:chgData name="Guest User" userId="S::urn:spo:anon#60f7fc68f8a0a92a7d7b203531767e33f0e0eb551913698adcf5c20557ae4391::" providerId="AD" clId="Web-{5E16BD22-DD1D-EF5A-D9D0-0A9B167C37DB}" dt="2025-03-01T07:35:11.264" v="90"/>
          <ac:picMkLst>
            <pc:docMk/>
            <pc:sldMk cId="2050837675" sldId="265"/>
            <ac:picMk id="6" creationId="{B5F02252-F9A2-CB70-BBDA-BB59E50DCF90}"/>
          </ac:picMkLst>
        </pc:picChg>
        <pc:picChg chg="del">
          <ac:chgData name="Guest User" userId="S::urn:spo:anon#60f7fc68f8a0a92a7d7b203531767e33f0e0eb551913698adcf5c20557ae4391::" providerId="AD" clId="Web-{5E16BD22-DD1D-EF5A-D9D0-0A9B167C37DB}" dt="2025-03-01T07:35:25.952" v="94"/>
          <ac:picMkLst>
            <pc:docMk/>
            <pc:sldMk cId="2050837675" sldId="265"/>
            <ac:picMk id="7" creationId="{0A64E3FB-DD4A-0E47-400A-10E284F58C19}"/>
          </ac:picMkLst>
        </pc:picChg>
        <pc:picChg chg="add mod">
          <ac:chgData name="Guest User" userId="S::urn:spo:anon#60f7fc68f8a0a92a7d7b203531767e33f0e0eb551913698adcf5c20557ae4391::" providerId="AD" clId="Web-{5E16BD22-DD1D-EF5A-D9D0-0A9B167C37DB}" dt="2025-03-01T07:36:10.376" v="105" actId="14100"/>
          <ac:picMkLst>
            <pc:docMk/>
            <pc:sldMk cId="2050837675" sldId="265"/>
            <ac:picMk id="8" creationId="{E6A97E29-F7B5-64A8-47C7-F19C81A904E6}"/>
          </ac:picMkLst>
        </pc:picChg>
        <pc:picChg chg="del">
          <ac:chgData name="Guest User" userId="S::urn:spo:anon#60f7fc68f8a0a92a7d7b203531767e33f0e0eb551913698adcf5c20557ae4391::" providerId="AD" clId="Web-{5E16BD22-DD1D-EF5A-D9D0-0A9B167C37DB}" dt="2025-03-01T07:36:01.500" v="102"/>
          <ac:picMkLst>
            <pc:docMk/>
            <pc:sldMk cId="2050837675" sldId="265"/>
            <ac:picMk id="9" creationId="{0A583D4D-14F8-5161-72F4-94487822C713}"/>
          </ac:picMkLst>
        </pc:picChg>
      </pc:sldChg>
      <pc:sldChg chg="addSp delSp modSp add replId">
        <pc:chgData name="Guest User" userId="S::urn:spo:anon#60f7fc68f8a0a92a7d7b203531767e33f0e0eb551913698adcf5c20557ae4391::" providerId="AD" clId="Web-{5E16BD22-DD1D-EF5A-D9D0-0A9B167C37DB}" dt="2025-03-01T07:37:06.018" v="113" actId="1076"/>
        <pc:sldMkLst>
          <pc:docMk/>
          <pc:sldMk cId="3993287760" sldId="266"/>
        </pc:sldMkLst>
        <pc:spChg chg="add del mod">
          <ac:chgData name="Guest User" userId="S::urn:spo:anon#60f7fc68f8a0a92a7d7b203531767e33f0e0eb551913698adcf5c20557ae4391::" providerId="AD" clId="Web-{5E16BD22-DD1D-EF5A-D9D0-0A9B167C37DB}" dt="2025-03-01T07:36:48.252" v="109"/>
          <ac:spMkLst>
            <pc:docMk/>
            <pc:sldMk cId="3993287760" sldId="266"/>
            <ac:spMk id="3" creationId="{03A616FA-9F89-F574-2881-79DE7D4C5760}"/>
          </ac:spMkLst>
        </pc:spChg>
        <pc:picChg chg="del">
          <ac:chgData name="Guest User" userId="S::urn:spo:anon#60f7fc68f8a0a92a7d7b203531767e33f0e0eb551913698adcf5c20557ae4391::" providerId="AD" clId="Web-{5E16BD22-DD1D-EF5A-D9D0-0A9B167C37DB}" dt="2025-03-01T07:36:41.861" v="107"/>
          <ac:picMkLst>
            <pc:docMk/>
            <pc:sldMk cId="3993287760" sldId="266"/>
            <ac:picMk id="4" creationId="{301E3928-2054-3E05-B7FD-5AB77AEAECE2}"/>
          </ac:picMkLst>
        </pc:picChg>
        <pc:picChg chg="del">
          <ac:chgData name="Guest User" userId="S::urn:spo:anon#60f7fc68f8a0a92a7d7b203531767e33f0e0eb551913698adcf5c20557ae4391::" providerId="AD" clId="Web-{5E16BD22-DD1D-EF5A-D9D0-0A9B167C37DB}" dt="2025-03-01T07:36:45.877" v="108"/>
          <ac:picMkLst>
            <pc:docMk/>
            <pc:sldMk cId="3993287760" sldId="266"/>
            <ac:picMk id="5" creationId="{E5D433AF-476D-E669-67CC-EA52B7F50A8D}"/>
          </ac:picMkLst>
        </pc:picChg>
        <pc:picChg chg="add mod ord">
          <ac:chgData name="Guest User" userId="S::urn:spo:anon#60f7fc68f8a0a92a7d7b203531767e33f0e0eb551913698adcf5c20557ae4391::" providerId="AD" clId="Web-{5E16BD22-DD1D-EF5A-D9D0-0A9B167C37DB}" dt="2025-03-01T07:36:49.721" v="110" actId="1076"/>
          <ac:picMkLst>
            <pc:docMk/>
            <pc:sldMk cId="3993287760" sldId="266"/>
            <ac:picMk id="6" creationId="{9F429257-47F2-2EFD-32CB-5D509AA25F8B}"/>
          </ac:picMkLst>
        </pc:picChg>
        <pc:picChg chg="add mod">
          <ac:chgData name="Guest User" userId="S::urn:spo:anon#60f7fc68f8a0a92a7d7b203531767e33f0e0eb551913698adcf5c20557ae4391::" providerId="AD" clId="Web-{5E16BD22-DD1D-EF5A-D9D0-0A9B167C37DB}" dt="2025-03-01T07:37:06.018" v="113" actId="1076"/>
          <ac:picMkLst>
            <pc:docMk/>
            <pc:sldMk cId="3993287760" sldId="266"/>
            <ac:picMk id="7" creationId="{81C6C368-FEA9-5531-968B-D8509EFAC7B6}"/>
          </ac:picMkLst>
        </pc:picChg>
        <pc:picChg chg="del">
          <ac:chgData name="Guest User" userId="S::urn:spo:anon#60f7fc68f8a0a92a7d7b203531767e33f0e0eb551913698adcf5c20557ae4391::" providerId="AD" clId="Web-{5E16BD22-DD1D-EF5A-D9D0-0A9B167C37DB}" dt="2025-03-01T07:37:01.830" v="111"/>
          <ac:picMkLst>
            <pc:docMk/>
            <pc:sldMk cId="3993287760" sldId="266"/>
            <ac:picMk id="8" creationId="{692308B9-1549-B4DC-A367-3193277599CD}"/>
          </ac:picMkLst>
        </pc:picChg>
      </pc:sldChg>
      <pc:sldChg chg="add replId">
        <pc:chgData name="Guest User" userId="S::urn:spo:anon#60f7fc68f8a0a92a7d7b203531767e33f0e0eb551913698adcf5c20557ae4391::" providerId="AD" clId="Web-{5E16BD22-DD1D-EF5A-D9D0-0A9B167C37DB}" dt="2025-03-01T07:37:28.159" v="114"/>
        <pc:sldMkLst>
          <pc:docMk/>
          <pc:sldMk cId="2224624151" sldId="267"/>
        </pc:sldMkLst>
      </pc:sldChg>
    </pc:docChg>
  </pc:docChgLst>
  <pc:docChgLst>
    <pc:chgData name="Shriya V R" userId="S::shriyavr@reactorhack12.onmicrosoft.com::c3f3af85-7d98-4a96-9966-a35475ed8114" providerId="AD" clId="Web-{7DE87EB2-7AA7-9AEB-05FF-B3D03EF2A9CC}"/>
    <pc:docChg chg="addSld delSld modSld addMainMaster delMainMaster">
      <pc:chgData name="Shriya V R" userId="S::shriyavr@reactorhack12.onmicrosoft.com::c3f3af85-7d98-4a96-9966-a35475ed8114" providerId="AD" clId="Web-{7DE87EB2-7AA7-9AEB-05FF-B3D03EF2A9CC}" dt="2025-03-01T06:42:13.160" v="1422" actId="20577"/>
      <pc:docMkLst>
        <pc:docMk/>
      </pc:docMkLst>
      <pc:sldChg chg="addSp modSp mod modClrScheme chgLayout">
        <pc:chgData name="Shriya V R" userId="S::shriyavr@reactorhack12.onmicrosoft.com::c3f3af85-7d98-4a96-9966-a35475ed8114" providerId="AD" clId="Web-{7DE87EB2-7AA7-9AEB-05FF-B3D03EF2A9CC}" dt="2025-03-01T06:19:16.548" v="122" actId="1076"/>
        <pc:sldMkLst>
          <pc:docMk/>
          <pc:sldMk cId="109857222" sldId="256"/>
        </pc:sldMkLst>
        <pc:spChg chg="mod ord">
          <ac:chgData name="Shriya V R" userId="S::shriyavr@reactorhack12.onmicrosoft.com::c3f3af85-7d98-4a96-9966-a35475ed8114" providerId="AD" clId="Web-{7DE87EB2-7AA7-9AEB-05FF-B3D03EF2A9CC}" dt="2025-03-01T06:19:16.548" v="121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hriya V R" userId="S::shriyavr@reactorhack12.onmicrosoft.com::c3f3af85-7d98-4a96-9966-a35475ed8114" providerId="AD" clId="Web-{7DE87EB2-7AA7-9AEB-05FF-B3D03EF2A9CC}" dt="2025-03-01T06:19:16.548" v="122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hriya V R" userId="S::shriyavr@reactorhack12.onmicrosoft.com::c3f3af85-7d98-4a96-9966-a35475ed8114" providerId="AD" clId="Web-{7DE87EB2-7AA7-9AEB-05FF-B3D03EF2A9CC}" dt="2025-03-01T06:18:16.764" v="108" actId="20577"/>
          <ac:spMkLst>
            <pc:docMk/>
            <pc:sldMk cId="109857222" sldId="256"/>
            <ac:spMk id="5" creationId="{A9905F5C-9D6D-480D-CE1A-87A75F3B6A36}"/>
          </ac:spMkLst>
        </pc:spChg>
      </pc:sldChg>
      <pc:sldChg chg="modSp new">
        <pc:chgData name="Shriya V R" userId="S::shriyavr@reactorhack12.onmicrosoft.com::c3f3af85-7d98-4a96-9966-a35475ed8114" providerId="AD" clId="Web-{7DE87EB2-7AA7-9AEB-05FF-B3D03EF2A9CC}" dt="2025-03-01T06:42:02.066" v="1418" actId="20577"/>
        <pc:sldMkLst>
          <pc:docMk/>
          <pc:sldMk cId="2963435787" sldId="257"/>
        </pc:sldMkLst>
        <pc:spChg chg="mod">
          <ac:chgData name="Shriya V R" userId="S::shriyavr@reactorhack12.onmicrosoft.com::c3f3af85-7d98-4a96-9966-a35475ed8114" providerId="AD" clId="Web-{7DE87EB2-7AA7-9AEB-05FF-B3D03EF2A9CC}" dt="2025-03-01T06:19:28.017" v="128" actId="20577"/>
          <ac:spMkLst>
            <pc:docMk/>
            <pc:sldMk cId="2963435787" sldId="257"/>
            <ac:spMk id="2" creationId="{B74B1EE6-F359-E68B-51E7-E8681D1754EE}"/>
          </ac:spMkLst>
        </pc:spChg>
        <pc:spChg chg="mod">
          <ac:chgData name="Shriya V R" userId="S::shriyavr@reactorhack12.onmicrosoft.com::c3f3af85-7d98-4a96-9966-a35475ed8114" providerId="AD" clId="Web-{7DE87EB2-7AA7-9AEB-05FF-B3D03EF2A9CC}" dt="2025-03-01T06:42:02.066" v="1418" actId="20577"/>
          <ac:spMkLst>
            <pc:docMk/>
            <pc:sldMk cId="2963435787" sldId="257"/>
            <ac:spMk id="3" creationId="{EDB16099-3015-7084-4C2B-26F8114A8603}"/>
          </ac:spMkLst>
        </pc:spChg>
      </pc:sldChg>
      <pc:sldChg chg="modSp new">
        <pc:chgData name="Shriya V R" userId="S::shriyavr@reactorhack12.onmicrosoft.com::c3f3af85-7d98-4a96-9966-a35475ed8114" providerId="AD" clId="Web-{7DE87EB2-7AA7-9AEB-05FF-B3D03EF2A9CC}" dt="2025-03-01T06:35:16.833" v="1038" actId="20577"/>
        <pc:sldMkLst>
          <pc:docMk/>
          <pc:sldMk cId="770977696" sldId="258"/>
        </pc:sldMkLst>
        <pc:spChg chg="mod">
          <ac:chgData name="Shriya V R" userId="S::shriyavr@reactorhack12.onmicrosoft.com::c3f3af85-7d98-4a96-9966-a35475ed8114" providerId="AD" clId="Web-{7DE87EB2-7AA7-9AEB-05FF-B3D03EF2A9CC}" dt="2025-03-01T06:27:34.597" v="591" actId="20577"/>
          <ac:spMkLst>
            <pc:docMk/>
            <pc:sldMk cId="770977696" sldId="258"/>
            <ac:spMk id="2" creationId="{5F4E3A35-1881-CF87-0216-24E7D1FC1CC8}"/>
          </ac:spMkLst>
        </pc:spChg>
        <pc:spChg chg="mod">
          <ac:chgData name="Shriya V R" userId="S::shriyavr@reactorhack12.onmicrosoft.com::c3f3af85-7d98-4a96-9966-a35475ed8114" providerId="AD" clId="Web-{7DE87EB2-7AA7-9AEB-05FF-B3D03EF2A9CC}" dt="2025-03-01T06:35:16.833" v="1038" actId="20577"/>
          <ac:spMkLst>
            <pc:docMk/>
            <pc:sldMk cId="770977696" sldId="258"/>
            <ac:spMk id="3" creationId="{81B0C5B0-105E-ABC0-07CA-50B0E6780ACC}"/>
          </ac:spMkLst>
        </pc:spChg>
      </pc:sldChg>
      <pc:sldChg chg="modSp new">
        <pc:chgData name="Shriya V R" userId="S::shriyavr@reactorhack12.onmicrosoft.com::c3f3af85-7d98-4a96-9966-a35475ed8114" providerId="AD" clId="Web-{7DE87EB2-7AA7-9AEB-05FF-B3D03EF2A9CC}" dt="2025-03-01T06:41:06.283" v="1417" actId="20577"/>
        <pc:sldMkLst>
          <pc:docMk/>
          <pc:sldMk cId="2398876713" sldId="259"/>
        </pc:sldMkLst>
        <pc:spChg chg="mod">
          <ac:chgData name="Shriya V R" userId="S::shriyavr@reactorhack12.onmicrosoft.com::c3f3af85-7d98-4a96-9966-a35475ed8114" providerId="AD" clId="Web-{7DE87EB2-7AA7-9AEB-05FF-B3D03EF2A9CC}" dt="2025-03-01T06:36:35.789" v="1046" actId="20577"/>
          <ac:spMkLst>
            <pc:docMk/>
            <pc:sldMk cId="2398876713" sldId="259"/>
            <ac:spMk id="2" creationId="{63D5C7E2-EBE2-70F4-B18F-73F15D9D6BED}"/>
          </ac:spMkLst>
        </pc:spChg>
        <pc:spChg chg="mod">
          <ac:chgData name="Shriya V R" userId="S::shriyavr@reactorhack12.onmicrosoft.com::c3f3af85-7d98-4a96-9966-a35475ed8114" providerId="AD" clId="Web-{7DE87EB2-7AA7-9AEB-05FF-B3D03EF2A9CC}" dt="2025-03-01T06:41:06.283" v="1417" actId="20577"/>
          <ac:spMkLst>
            <pc:docMk/>
            <pc:sldMk cId="2398876713" sldId="259"/>
            <ac:spMk id="3" creationId="{989C57CF-6964-BA23-2857-83E8515ABD56}"/>
          </ac:spMkLst>
        </pc:spChg>
      </pc:sldChg>
      <pc:sldChg chg="modSp new del">
        <pc:chgData name="Shriya V R" userId="S::shriyavr@reactorhack12.onmicrosoft.com::c3f3af85-7d98-4a96-9966-a35475ed8114" providerId="AD" clId="Web-{7DE87EB2-7AA7-9AEB-05FF-B3D03EF2A9CC}" dt="2025-03-01T06:34:23.503" v="965"/>
        <pc:sldMkLst>
          <pc:docMk/>
          <pc:sldMk cId="2933223968" sldId="259"/>
        </pc:sldMkLst>
        <pc:spChg chg="mod">
          <ac:chgData name="Shriya V R" userId="S::shriyavr@reactorhack12.onmicrosoft.com::c3f3af85-7d98-4a96-9966-a35475ed8114" providerId="AD" clId="Web-{7DE87EB2-7AA7-9AEB-05FF-B3D03EF2A9CC}" dt="2025-03-01T06:33:45.626" v="964" actId="20577"/>
          <ac:spMkLst>
            <pc:docMk/>
            <pc:sldMk cId="2933223968" sldId="259"/>
            <ac:spMk id="2" creationId="{62AC99F1-2335-421B-7268-35800CDE9106}"/>
          </ac:spMkLst>
        </pc:spChg>
      </pc:sldChg>
      <pc:sldChg chg="modSp new">
        <pc:chgData name="Shriya V R" userId="S::shriyavr@reactorhack12.onmicrosoft.com::c3f3af85-7d98-4a96-9966-a35475ed8114" providerId="AD" clId="Web-{7DE87EB2-7AA7-9AEB-05FF-B3D03EF2A9CC}" dt="2025-03-01T06:42:13.160" v="1422" actId="20577"/>
        <pc:sldMkLst>
          <pc:docMk/>
          <pc:sldMk cId="3639012343" sldId="260"/>
        </pc:sldMkLst>
        <pc:spChg chg="mod">
          <ac:chgData name="Shriya V R" userId="S::shriyavr@reactorhack12.onmicrosoft.com::c3f3af85-7d98-4a96-9966-a35475ed8114" providerId="AD" clId="Web-{7DE87EB2-7AA7-9AEB-05FF-B3D03EF2A9CC}" dt="2025-03-01T06:42:13.160" v="1422" actId="20577"/>
          <ac:spMkLst>
            <pc:docMk/>
            <pc:sldMk cId="3639012343" sldId="260"/>
            <ac:spMk id="2" creationId="{17C64B8C-BD46-657C-29C5-FB92355E30DE}"/>
          </ac:spMkLst>
        </pc:spChg>
      </pc:sldChg>
      <pc:sldMasterChg chg="del delSldLayout">
        <pc:chgData name="Shriya V R" userId="S::shriyavr@reactorhack12.onmicrosoft.com::c3f3af85-7d98-4a96-9966-a35475ed8114" providerId="AD" clId="Web-{7DE87EB2-7AA7-9AEB-05FF-B3D03EF2A9CC}" dt="2025-03-01T06:18:25.890" v="109"/>
        <pc:sldMasterMkLst>
          <pc:docMk/>
          <pc:sldMasterMk cId="2460954070" sldId="2147483660"/>
        </pc:sldMasterMkLst>
        <pc:sldLayoutChg chg="del">
          <pc:chgData name="Shriya V R" userId="S::shriyavr@reactorhack12.onmicrosoft.com::c3f3af85-7d98-4a96-9966-a35475ed8114" providerId="AD" clId="Web-{7DE87EB2-7AA7-9AEB-05FF-B3D03EF2A9CC}" dt="2025-03-01T06:18:25.890" v="109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hriya V R" userId="S::shriyavr@reactorhack12.onmicrosoft.com::c3f3af85-7d98-4a96-9966-a35475ed8114" providerId="AD" clId="Web-{7DE87EB2-7AA7-9AEB-05FF-B3D03EF2A9CC}" dt="2025-03-01T06:18:25.890" v="109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hriya V R" userId="S::shriyavr@reactorhack12.onmicrosoft.com::c3f3af85-7d98-4a96-9966-a35475ed8114" providerId="AD" clId="Web-{7DE87EB2-7AA7-9AEB-05FF-B3D03EF2A9CC}" dt="2025-03-01T06:18:25.890" v="109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hriya V R" userId="S::shriyavr@reactorhack12.onmicrosoft.com::c3f3af85-7d98-4a96-9966-a35475ed8114" providerId="AD" clId="Web-{7DE87EB2-7AA7-9AEB-05FF-B3D03EF2A9CC}" dt="2025-03-01T06:18:25.890" v="109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hriya V R" userId="S::shriyavr@reactorhack12.onmicrosoft.com::c3f3af85-7d98-4a96-9966-a35475ed8114" providerId="AD" clId="Web-{7DE87EB2-7AA7-9AEB-05FF-B3D03EF2A9CC}" dt="2025-03-01T06:18:25.890" v="109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hriya V R" userId="S::shriyavr@reactorhack12.onmicrosoft.com::c3f3af85-7d98-4a96-9966-a35475ed8114" providerId="AD" clId="Web-{7DE87EB2-7AA7-9AEB-05FF-B3D03EF2A9CC}" dt="2025-03-01T06:18:25.890" v="109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hriya V R" userId="S::shriyavr@reactorhack12.onmicrosoft.com::c3f3af85-7d98-4a96-9966-a35475ed8114" providerId="AD" clId="Web-{7DE87EB2-7AA7-9AEB-05FF-B3D03EF2A9CC}" dt="2025-03-01T06:18:25.890" v="109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hriya V R" userId="S::shriyavr@reactorhack12.onmicrosoft.com::c3f3af85-7d98-4a96-9966-a35475ed8114" providerId="AD" clId="Web-{7DE87EB2-7AA7-9AEB-05FF-B3D03EF2A9CC}" dt="2025-03-01T06:18:25.890" v="109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hriya V R" userId="S::shriyavr@reactorhack12.onmicrosoft.com::c3f3af85-7d98-4a96-9966-a35475ed8114" providerId="AD" clId="Web-{7DE87EB2-7AA7-9AEB-05FF-B3D03EF2A9CC}" dt="2025-03-01T06:18:25.890" v="109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hriya V R" userId="S::shriyavr@reactorhack12.onmicrosoft.com::c3f3af85-7d98-4a96-9966-a35475ed8114" providerId="AD" clId="Web-{7DE87EB2-7AA7-9AEB-05FF-B3D03EF2A9CC}" dt="2025-03-01T06:18:25.890" v="109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hriya V R" userId="S::shriyavr@reactorhack12.onmicrosoft.com::c3f3af85-7d98-4a96-9966-a35475ed8114" providerId="AD" clId="Web-{7DE87EB2-7AA7-9AEB-05FF-B3D03EF2A9CC}" dt="2025-03-01T06:18:25.890" v="10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Shriya V R" userId="S::shriyavr@reactorhack12.onmicrosoft.com::c3f3af85-7d98-4a96-9966-a35475ed8114" providerId="AD" clId="Web-{7DE87EB2-7AA7-9AEB-05FF-B3D03EF2A9CC}" dt="2025-03-01T06:18:28.530" v="110"/>
        <pc:sldMasterMkLst>
          <pc:docMk/>
          <pc:sldMasterMk cId="1713624048" sldId="2147483672"/>
        </pc:sldMasterMkLst>
        <pc:sldLayoutChg chg="add del mod replId">
          <pc:chgData name="Shriya V R" userId="S::shriyavr@reactorhack12.onmicrosoft.com::c3f3af85-7d98-4a96-9966-a35475ed8114" providerId="AD" clId="Web-{7DE87EB2-7AA7-9AEB-05FF-B3D03EF2A9CC}" dt="2025-03-01T06:18:28.530" v="110"/>
          <pc:sldLayoutMkLst>
            <pc:docMk/>
            <pc:sldMasterMk cId="1713624048" sldId="2147483672"/>
            <pc:sldLayoutMk cId="2762133015" sldId="2147483673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28.530" v="110"/>
          <pc:sldLayoutMkLst>
            <pc:docMk/>
            <pc:sldMasterMk cId="1713624048" sldId="2147483672"/>
            <pc:sldLayoutMk cId="1281102451" sldId="2147483674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28.530" v="110"/>
          <pc:sldLayoutMkLst>
            <pc:docMk/>
            <pc:sldMasterMk cId="1713624048" sldId="2147483672"/>
            <pc:sldLayoutMk cId="2330459156" sldId="2147483675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28.530" v="110"/>
          <pc:sldLayoutMkLst>
            <pc:docMk/>
            <pc:sldMasterMk cId="1713624048" sldId="2147483672"/>
            <pc:sldLayoutMk cId="2039589541" sldId="2147483676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28.530" v="110"/>
          <pc:sldLayoutMkLst>
            <pc:docMk/>
            <pc:sldMasterMk cId="1713624048" sldId="2147483672"/>
            <pc:sldLayoutMk cId="2184697224" sldId="2147483677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28.530" v="110"/>
          <pc:sldLayoutMkLst>
            <pc:docMk/>
            <pc:sldMasterMk cId="1713624048" sldId="2147483672"/>
            <pc:sldLayoutMk cId="1566619914" sldId="2147483678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28.530" v="110"/>
          <pc:sldLayoutMkLst>
            <pc:docMk/>
            <pc:sldMasterMk cId="1713624048" sldId="2147483672"/>
            <pc:sldLayoutMk cId="1954528044" sldId="2147483679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28.530" v="110"/>
          <pc:sldLayoutMkLst>
            <pc:docMk/>
            <pc:sldMasterMk cId="1713624048" sldId="2147483672"/>
            <pc:sldLayoutMk cId="99120594" sldId="2147483680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28.530" v="110"/>
          <pc:sldLayoutMkLst>
            <pc:docMk/>
            <pc:sldMasterMk cId="1713624048" sldId="2147483672"/>
            <pc:sldLayoutMk cId="3334222259" sldId="2147483681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28.530" v="110"/>
          <pc:sldLayoutMkLst>
            <pc:docMk/>
            <pc:sldMasterMk cId="1713624048" sldId="2147483672"/>
            <pc:sldLayoutMk cId="2941250443" sldId="2147483682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28.530" v="110"/>
          <pc:sldLayoutMkLst>
            <pc:docMk/>
            <pc:sldMasterMk cId="1713624048" sldId="2147483672"/>
            <pc:sldLayoutMk cId="3641007532" sldId="2147483683"/>
          </pc:sldLayoutMkLst>
        </pc:sldLayoutChg>
      </pc:sldMasterChg>
      <pc:sldMasterChg chg="add del addSldLayout delSldLayout modSldLayout">
        <pc:chgData name="Shriya V R" userId="S::shriyavr@reactorhack12.onmicrosoft.com::c3f3af85-7d98-4a96-9966-a35475ed8114" providerId="AD" clId="Web-{7DE87EB2-7AA7-9AEB-05FF-B3D03EF2A9CC}" dt="2025-03-01T06:18:31.296" v="111"/>
        <pc:sldMasterMkLst>
          <pc:docMk/>
          <pc:sldMasterMk cId="2010292602" sldId="2147483684"/>
        </pc:sldMasterMkLst>
        <pc:sldLayoutChg chg="add del mod replId">
          <pc:chgData name="Shriya V R" userId="S::shriyavr@reactorhack12.onmicrosoft.com::c3f3af85-7d98-4a96-9966-a35475ed8114" providerId="AD" clId="Web-{7DE87EB2-7AA7-9AEB-05FF-B3D03EF2A9CC}" dt="2025-03-01T06:18:31.296" v="111"/>
          <pc:sldLayoutMkLst>
            <pc:docMk/>
            <pc:sldMasterMk cId="2010292602" sldId="2147483684"/>
            <pc:sldLayoutMk cId="1974464438" sldId="2147483685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1.296" v="111"/>
          <pc:sldLayoutMkLst>
            <pc:docMk/>
            <pc:sldMasterMk cId="2010292602" sldId="2147483684"/>
            <pc:sldLayoutMk cId="4099082243" sldId="2147483686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1.296" v="111"/>
          <pc:sldLayoutMkLst>
            <pc:docMk/>
            <pc:sldMasterMk cId="2010292602" sldId="2147483684"/>
            <pc:sldLayoutMk cId="2175752848" sldId="2147483687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1.296" v="111"/>
          <pc:sldLayoutMkLst>
            <pc:docMk/>
            <pc:sldMasterMk cId="2010292602" sldId="2147483684"/>
            <pc:sldLayoutMk cId="1572344277" sldId="2147483688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1.296" v="111"/>
          <pc:sldLayoutMkLst>
            <pc:docMk/>
            <pc:sldMasterMk cId="2010292602" sldId="2147483684"/>
            <pc:sldLayoutMk cId="3766532914" sldId="2147483689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1.296" v="111"/>
          <pc:sldLayoutMkLst>
            <pc:docMk/>
            <pc:sldMasterMk cId="2010292602" sldId="2147483684"/>
            <pc:sldLayoutMk cId="1872056956" sldId="2147483690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1.296" v="111"/>
          <pc:sldLayoutMkLst>
            <pc:docMk/>
            <pc:sldMasterMk cId="2010292602" sldId="2147483684"/>
            <pc:sldLayoutMk cId="435403046" sldId="2147483691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1.296" v="111"/>
          <pc:sldLayoutMkLst>
            <pc:docMk/>
            <pc:sldMasterMk cId="2010292602" sldId="2147483684"/>
            <pc:sldLayoutMk cId="4150098480" sldId="2147483692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1.296" v="111"/>
          <pc:sldLayoutMkLst>
            <pc:docMk/>
            <pc:sldMasterMk cId="2010292602" sldId="2147483684"/>
            <pc:sldLayoutMk cId="2175480004" sldId="2147483693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1.296" v="111"/>
          <pc:sldLayoutMkLst>
            <pc:docMk/>
            <pc:sldMasterMk cId="2010292602" sldId="2147483684"/>
            <pc:sldLayoutMk cId="1715549234" sldId="2147483694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1.296" v="111"/>
          <pc:sldLayoutMkLst>
            <pc:docMk/>
            <pc:sldMasterMk cId="2010292602" sldId="2147483684"/>
            <pc:sldLayoutMk cId="2100449744" sldId="2147483695"/>
          </pc:sldLayoutMkLst>
        </pc:sldLayoutChg>
      </pc:sldMasterChg>
      <pc:sldMasterChg chg="add del addSldLayout delSldLayout modSldLayout">
        <pc:chgData name="Shriya V R" userId="S::shriyavr@reactorhack12.onmicrosoft.com::c3f3af85-7d98-4a96-9966-a35475ed8114" providerId="AD" clId="Web-{7DE87EB2-7AA7-9AEB-05FF-B3D03EF2A9CC}" dt="2025-03-01T06:18:33.718" v="112"/>
        <pc:sldMasterMkLst>
          <pc:docMk/>
          <pc:sldMasterMk cId="3656434441" sldId="2147483696"/>
        </pc:sldMasterMkLst>
        <pc:sldLayoutChg chg="add del mod replId">
          <pc:chgData name="Shriya V R" userId="S::shriyavr@reactorhack12.onmicrosoft.com::c3f3af85-7d98-4a96-9966-a35475ed8114" providerId="AD" clId="Web-{7DE87EB2-7AA7-9AEB-05FF-B3D03EF2A9CC}" dt="2025-03-01T06:18:33.718" v="112"/>
          <pc:sldLayoutMkLst>
            <pc:docMk/>
            <pc:sldMasterMk cId="3656434441" sldId="2147483696"/>
            <pc:sldLayoutMk cId="2861394693" sldId="2147483697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3.718" v="112"/>
          <pc:sldLayoutMkLst>
            <pc:docMk/>
            <pc:sldMasterMk cId="3656434441" sldId="2147483696"/>
            <pc:sldLayoutMk cId="1281695687" sldId="2147483698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3.718" v="112"/>
          <pc:sldLayoutMkLst>
            <pc:docMk/>
            <pc:sldMasterMk cId="3656434441" sldId="2147483696"/>
            <pc:sldLayoutMk cId="2802362101" sldId="2147483699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3.718" v="112"/>
          <pc:sldLayoutMkLst>
            <pc:docMk/>
            <pc:sldMasterMk cId="3656434441" sldId="2147483696"/>
            <pc:sldLayoutMk cId="741499746" sldId="2147483700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3.718" v="112"/>
          <pc:sldLayoutMkLst>
            <pc:docMk/>
            <pc:sldMasterMk cId="3656434441" sldId="2147483696"/>
            <pc:sldLayoutMk cId="903448457" sldId="2147483701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3.718" v="112"/>
          <pc:sldLayoutMkLst>
            <pc:docMk/>
            <pc:sldMasterMk cId="3656434441" sldId="2147483696"/>
            <pc:sldLayoutMk cId="3471848662" sldId="2147483702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3.718" v="112"/>
          <pc:sldLayoutMkLst>
            <pc:docMk/>
            <pc:sldMasterMk cId="3656434441" sldId="2147483696"/>
            <pc:sldLayoutMk cId="1329953479" sldId="2147483703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3.718" v="112"/>
          <pc:sldLayoutMkLst>
            <pc:docMk/>
            <pc:sldMasterMk cId="3656434441" sldId="2147483696"/>
            <pc:sldLayoutMk cId="3080814423" sldId="2147483704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3.718" v="112"/>
          <pc:sldLayoutMkLst>
            <pc:docMk/>
            <pc:sldMasterMk cId="3656434441" sldId="2147483696"/>
            <pc:sldLayoutMk cId="3973161697" sldId="2147483705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3.718" v="112"/>
          <pc:sldLayoutMkLst>
            <pc:docMk/>
            <pc:sldMasterMk cId="3656434441" sldId="2147483696"/>
            <pc:sldLayoutMk cId="607077581" sldId="2147483706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3.718" v="112"/>
          <pc:sldLayoutMkLst>
            <pc:docMk/>
            <pc:sldMasterMk cId="3656434441" sldId="2147483696"/>
            <pc:sldLayoutMk cId="3045790555" sldId="2147483707"/>
          </pc:sldLayoutMkLst>
        </pc:sldLayoutChg>
      </pc:sldMasterChg>
      <pc:sldMasterChg chg="add del addSldLayout delSldLayout modSldLayout">
        <pc:chgData name="Shriya V R" userId="S::shriyavr@reactorhack12.onmicrosoft.com::c3f3af85-7d98-4a96-9966-a35475ed8114" providerId="AD" clId="Web-{7DE87EB2-7AA7-9AEB-05FF-B3D03EF2A9CC}" dt="2025-03-01T06:18:35.765" v="113"/>
        <pc:sldMasterMkLst>
          <pc:docMk/>
          <pc:sldMasterMk cId="3550531532" sldId="2147483708"/>
        </pc:sldMasterMkLst>
        <pc:sldLayoutChg chg="add del mod replId">
          <pc:chgData name="Shriya V R" userId="S::shriyavr@reactorhack12.onmicrosoft.com::c3f3af85-7d98-4a96-9966-a35475ed8114" providerId="AD" clId="Web-{7DE87EB2-7AA7-9AEB-05FF-B3D03EF2A9CC}" dt="2025-03-01T06:18:35.765" v="113"/>
          <pc:sldLayoutMkLst>
            <pc:docMk/>
            <pc:sldMasterMk cId="3550531532" sldId="2147483708"/>
            <pc:sldLayoutMk cId="1145793904" sldId="2147483709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5.765" v="113"/>
          <pc:sldLayoutMkLst>
            <pc:docMk/>
            <pc:sldMasterMk cId="3550531532" sldId="2147483708"/>
            <pc:sldLayoutMk cId="2437552332" sldId="2147483710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5.765" v="113"/>
          <pc:sldLayoutMkLst>
            <pc:docMk/>
            <pc:sldMasterMk cId="3550531532" sldId="2147483708"/>
            <pc:sldLayoutMk cId="4095537614" sldId="2147483711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5.765" v="113"/>
          <pc:sldLayoutMkLst>
            <pc:docMk/>
            <pc:sldMasterMk cId="3550531532" sldId="2147483708"/>
            <pc:sldLayoutMk cId="4187311495" sldId="2147483712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5.765" v="113"/>
          <pc:sldLayoutMkLst>
            <pc:docMk/>
            <pc:sldMasterMk cId="3550531532" sldId="2147483708"/>
            <pc:sldLayoutMk cId="559774203" sldId="2147483713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5.765" v="113"/>
          <pc:sldLayoutMkLst>
            <pc:docMk/>
            <pc:sldMasterMk cId="3550531532" sldId="2147483708"/>
            <pc:sldLayoutMk cId="147070494" sldId="2147483714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5.765" v="113"/>
          <pc:sldLayoutMkLst>
            <pc:docMk/>
            <pc:sldMasterMk cId="3550531532" sldId="2147483708"/>
            <pc:sldLayoutMk cId="4045876822" sldId="2147483715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5.765" v="113"/>
          <pc:sldLayoutMkLst>
            <pc:docMk/>
            <pc:sldMasterMk cId="3550531532" sldId="2147483708"/>
            <pc:sldLayoutMk cId="2914022114" sldId="2147483716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5.765" v="113"/>
          <pc:sldLayoutMkLst>
            <pc:docMk/>
            <pc:sldMasterMk cId="3550531532" sldId="2147483708"/>
            <pc:sldLayoutMk cId="2361804584" sldId="2147483717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5.765" v="113"/>
          <pc:sldLayoutMkLst>
            <pc:docMk/>
            <pc:sldMasterMk cId="3550531532" sldId="2147483708"/>
            <pc:sldLayoutMk cId="4228268443" sldId="2147483718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5.765" v="113"/>
          <pc:sldLayoutMkLst>
            <pc:docMk/>
            <pc:sldMasterMk cId="3550531532" sldId="2147483708"/>
            <pc:sldLayoutMk cId="319985250" sldId="2147483719"/>
          </pc:sldLayoutMkLst>
        </pc:sldLayoutChg>
      </pc:sldMasterChg>
      <pc:sldMasterChg chg="add del addSldLayout delSldLayout modSldLayout">
        <pc:chgData name="Shriya V R" userId="S::shriyavr@reactorhack12.onmicrosoft.com::c3f3af85-7d98-4a96-9966-a35475ed8114" providerId="AD" clId="Web-{7DE87EB2-7AA7-9AEB-05FF-B3D03EF2A9CC}" dt="2025-03-01T06:18:36.796" v="114"/>
        <pc:sldMasterMkLst>
          <pc:docMk/>
          <pc:sldMasterMk cId="4029986279" sldId="2147483720"/>
        </pc:sldMasterMkLst>
        <pc:sldLayoutChg chg="add del mod replId">
          <pc:chgData name="Shriya V R" userId="S::shriyavr@reactorhack12.onmicrosoft.com::c3f3af85-7d98-4a96-9966-a35475ed8114" providerId="AD" clId="Web-{7DE87EB2-7AA7-9AEB-05FF-B3D03EF2A9CC}" dt="2025-03-01T06:18:36.796" v="114"/>
          <pc:sldLayoutMkLst>
            <pc:docMk/>
            <pc:sldMasterMk cId="4029986279" sldId="2147483720"/>
            <pc:sldLayoutMk cId="796914660" sldId="2147483721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6.796" v="114"/>
          <pc:sldLayoutMkLst>
            <pc:docMk/>
            <pc:sldMasterMk cId="4029986279" sldId="2147483720"/>
            <pc:sldLayoutMk cId="3364384265" sldId="2147483722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6.796" v="114"/>
          <pc:sldLayoutMkLst>
            <pc:docMk/>
            <pc:sldMasterMk cId="4029986279" sldId="2147483720"/>
            <pc:sldLayoutMk cId="2293110853" sldId="2147483723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6.796" v="114"/>
          <pc:sldLayoutMkLst>
            <pc:docMk/>
            <pc:sldMasterMk cId="4029986279" sldId="2147483720"/>
            <pc:sldLayoutMk cId="2378309654" sldId="2147483724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6.796" v="114"/>
          <pc:sldLayoutMkLst>
            <pc:docMk/>
            <pc:sldMasterMk cId="4029986279" sldId="2147483720"/>
            <pc:sldLayoutMk cId="1916293735" sldId="2147483725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6.796" v="114"/>
          <pc:sldLayoutMkLst>
            <pc:docMk/>
            <pc:sldMasterMk cId="4029986279" sldId="2147483720"/>
            <pc:sldLayoutMk cId="11647338" sldId="2147483726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6.796" v="114"/>
          <pc:sldLayoutMkLst>
            <pc:docMk/>
            <pc:sldMasterMk cId="4029986279" sldId="2147483720"/>
            <pc:sldLayoutMk cId="3543759321" sldId="2147483727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6.796" v="114"/>
          <pc:sldLayoutMkLst>
            <pc:docMk/>
            <pc:sldMasterMk cId="4029986279" sldId="2147483720"/>
            <pc:sldLayoutMk cId="4179157564" sldId="2147483728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6.796" v="114"/>
          <pc:sldLayoutMkLst>
            <pc:docMk/>
            <pc:sldMasterMk cId="4029986279" sldId="2147483720"/>
            <pc:sldLayoutMk cId="3688573695" sldId="2147483729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6.796" v="114"/>
          <pc:sldLayoutMkLst>
            <pc:docMk/>
            <pc:sldMasterMk cId="4029986279" sldId="2147483720"/>
            <pc:sldLayoutMk cId="3397147033" sldId="2147483730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36.796" v="114"/>
          <pc:sldLayoutMkLst>
            <pc:docMk/>
            <pc:sldMasterMk cId="4029986279" sldId="2147483720"/>
            <pc:sldLayoutMk cId="1580167873" sldId="2147483731"/>
          </pc:sldLayoutMkLst>
        </pc:sldLayoutChg>
      </pc:sldMasterChg>
      <pc:sldMasterChg chg="add del addSldLayout delSldLayout modSldLayout">
        <pc:chgData name="Shriya V R" userId="S::shriyavr@reactorhack12.onmicrosoft.com::c3f3af85-7d98-4a96-9966-a35475ed8114" providerId="AD" clId="Web-{7DE87EB2-7AA7-9AEB-05FF-B3D03EF2A9CC}" dt="2025-03-01T06:18:43.156" v="115"/>
        <pc:sldMasterMkLst>
          <pc:docMk/>
          <pc:sldMasterMk cId="2426379215" sldId="2147483732"/>
        </pc:sldMasterMkLst>
        <pc:sldLayoutChg chg="add del mod replId">
          <pc:chgData name="Shriya V R" userId="S::shriyavr@reactorhack12.onmicrosoft.com::c3f3af85-7d98-4a96-9966-a35475ed8114" providerId="AD" clId="Web-{7DE87EB2-7AA7-9AEB-05FF-B3D03EF2A9CC}" dt="2025-03-01T06:18:43.156" v="115"/>
          <pc:sldLayoutMkLst>
            <pc:docMk/>
            <pc:sldMasterMk cId="2426379215" sldId="2147483732"/>
            <pc:sldLayoutMk cId="854691273" sldId="2147483733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3.156" v="115"/>
          <pc:sldLayoutMkLst>
            <pc:docMk/>
            <pc:sldMasterMk cId="2426379215" sldId="2147483732"/>
            <pc:sldLayoutMk cId="1526460724" sldId="2147483734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3.156" v="115"/>
          <pc:sldLayoutMkLst>
            <pc:docMk/>
            <pc:sldMasterMk cId="2426379215" sldId="2147483732"/>
            <pc:sldLayoutMk cId="4172298994" sldId="2147483735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3.156" v="115"/>
          <pc:sldLayoutMkLst>
            <pc:docMk/>
            <pc:sldMasterMk cId="2426379215" sldId="2147483732"/>
            <pc:sldLayoutMk cId="4221008731" sldId="2147483736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3.156" v="115"/>
          <pc:sldLayoutMkLst>
            <pc:docMk/>
            <pc:sldMasterMk cId="2426379215" sldId="2147483732"/>
            <pc:sldLayoutMk cId="1458348567" sldId="2147483737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3.156" v="115"/>
          <pc:sldLayoutMkLst>
            <pc:docMk/>
            <pc:sldMasterMk cId="2426379215" sldId="2147483732"/>
            <pc:sldLayoutMk cId="62832181" sldId="2147483738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3.156" v="115"/>
          <pc:sldLayoutMkLst>
            <pc:docMk/>
            <pc:sldMasterMk cId="2426379215" sldId="2147483732"/>
            <pc:sldLayoutMk cId="1246489128" sldId="2147483739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3.156" v="115"/>
          <pc:sldLayoutMkLst>
            <pc:docMk/>
            <pc:sldMasterMk cId="2426379215" sldId="2147483732"/>
            <pc:sldLayoutMk cId="3876885677" sldId="2147483740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3.156" v="115"/>
          <pc:sldLayoutMkLst>
            <pc:docMk/>
            <pc:sldMasterMk cId="2426379215" sldId="2147483732"/>
            <pc:sldLayoutMk cId="726569546" sldId="2147483741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3.156" v="115"/>
          <pc:sldLayoutMkLst>
            <pc:docMk/>
            <pc:sldMasterMk cId="2426379215" sldId="2147483732"/>
            <pc:sldLayoutMk cId="892206036" sldId="2147483742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3.156" v="115"/>
          <pc:sldLayoutMkLst>
            <pc:docMk/>
            <pc:sldMasterMk cId="2426379215" sldId="2147483732"/>
            <pc:sldLayoutMk cId="1841624172" sldId="2147483743"/>
          </pc:sldLayoutMkLst>
        </pc:sldLayoutChg>
      </pc:sldMasterChg>
      <pc:sldMasterChg chg="add del addSldLayout delSldLayout modSldLayout">
        <pc:chgData name="Shriya V R" userId="S::shriyavr@reactorhack12.onmicrosoft.com::c3f3af85-7d98-4a96-9966-a35475ed8114" providerId="AD" clId="Web-{7DE87EB2-7AA7-9AEB-05FF-B3D03EF2A9CC}" dt="2025-03-01T06:18:46.468" v="116"/>
        <pc:sldMasterMkLst>
          <pc:docMk/>
          <pc:sldMasterMk cId="2205707770" sldId="2147483744"/>
        </pc:sldMasterMkLst>
        <pc:sldLayoutChg chg="add del mod replId">
          <pc:chgData name="Shriya V R" userId="S::shriyavr@reactorhack12.onmicrosoft.com::c3f3af85-7d98-4a96-9966-a35475ed8114" providerId="AD" clId="Web-{7DE87EB2-7AA7-9AEB-05FF-B3D03EF2A9CC}" dt="2025-03-01T06:18:46.468" v="116"/>
          <pc:sldLayoutMkLst>
            <pc:docMk/>
            <pc:sldMasterMk cId="2205707770" sldId="2147483744"/>
            <pc:sldLayoutMk cId="1206867576" sldId="2147483745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6.468" v="116"/>
          <pc:sldLayoutMkLst>
            <pc:docMk/>
            <pc:sldMasterMk cId="2205707770" sldId="2147483744"/>
            <pc:sldLayoutMk cId="901032399" sldId="2147483746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6.468" v="116"/>
          <pc:sldLayoutMkLst>
            <pc:docMk/>
            <pc:sldMasterMk cId="2205707770" sldId="2147483744"/>
            <pc:sldLayoutMk cId="80327626" sldId="2147483747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6.468" v="116"/>
          <pc:sldLayoutMkLst>
            <pc:docMk/>
            <pc:sldMasterMk cId="2205707770" sldId="2147483744"/>
            <pc:sldLayoutMk cId="3573213537" sldId="2147483748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6.468" v="116"/>
          <pc:sldLayoutMkLst>
            <pc:docMk/>
            <pc:sldMasterMk cId="2205707770" sldId="2147483744"/>
            <pc:sldLayoutMk cId="2489839844" sldId="2147483749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6.468" v="116"/>
          <pc:sldLayoutMkLst>
            <pc:docMk/>
            <pc:sldMasterMk cId="2205707770" sldId="2147483744"/>
            <pc:sldLayoutMk cId="1293056776" sldId="2147483750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6.468" v="116"/>
          <pc:sldLayoutMkLst>
            <pc:docMk/>
            <pc:sldMasterMk cId="2205707770" sldId="2147483744"/>
            <pc:sldLayoutMk cId="1934925187" sldId="2147483751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6.468" v="116"/>
          <pc:sldLayoutMkLst>
            <pc:docMk/>
            <pc:sldMasterMk cId="2205707770" sldId="2147483744"/>
            <pc:sldLayoutMk cId="2422103748" sldId="2147483752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6.468" v="116"/>
          <pc:sldLayoutMkLst>
            <pc:docMk/>
            <pc:sldMasterMk cId="2205707770" sldId="2147483744"/>
            <pc:sldLayoutMk cId="1282676730" sldId="2147483753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6.468" v="116"/>
          <pc:sldLayoutMkLst>
            <pc:docMk/>
            <pc:sldMasterMk cId="2205707770" sldId="2147483744"/>
            <pc:sldLayoutMk cId="4067825358" sldId="2147483754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46.468" v="116"/>
          <pc:sldLayoutMkLst>
            <pc:docMk/>
            <pc:sldMasterMk cId="2205707770" sldId="2147483744"/>
            <pc:sldLayoutMk cId="1708225846" sldId="2147483755"/>
          </pc:sldLayoutMkLst>
        </pc:sldLayoutChg>
      </pc:sldMasterChg>
      <pc:sldMasterChg chg="add del addSldLayout delSldLayout modSldLayout">
        <pc:chgData name="Shriya V R" userId="S::shriyavr@reactorhack12.onmicrosoft.com::c3f3af85-7d98-4a96-9966-a35475ed8114" providerId="AD" clId="Web-{7DE87EB2-7AA7-9AEB-05FF-B3D03EF2A9CC}" dt="2025-03-01T06:18:52.156" v="117"/>
        <pc:sldMasterMkLst>
          <pc:docMk/>
          <pc:sldMasterMk cId="2399569025" sldId="2147483756"/>
        </pc:sldMasterMkLst>
        <pc:sldLayoutChg chg="add del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2399569025" sldId="2147483756"/>
            <pc:sldLayoutMk cId="2138206517" sldId="2147483757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2399569025" sldId="2147483756"/>
            <pc:sldLayoutMk cId="52607640" sldId="2147483758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2399569025" sldId="2147483756"/>
            <pc:sldLayoutMk cId="3347673980" sldId="2147483759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2399569025" sldId="2147483756"/>
            <pc:sldLayoutMk cId="984784880" sldId="2147483760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2399569025" sldId="2147483756"/>
            <pc:sldLayoutMk cId="2725115388" sldId="2147483761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2399569025" sldId="2147483756"/>
            <pc:sldLayoutMk cId="3443230407" sldId="2147483762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2399569025" sldId="2147483756"/>
            <pc:sldLayoutMk cId="165061819" sldId="2147483763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2399569025" sldId="2147483756"/>
            <pc:sldLayoutMk cId="3991411966" sldId="2147483764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2399569025" sldId="2147483756"/>
            <pc:sldLayoutMk cId="367603343" sldId="2147483765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2399569025" sldId="2147483756"/>
            <pc:sldLayoutMk cId="4178225656" sldId="2147483766"/>
          </pc:sldLayoutMkLst>
        </pc:sldLayoutChg>
        <pc:sldLayoutChg chg="add del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2399569025" sldId="2147483756"/>
            <pc:sldLayoutMk cId="3640825709" sldId="2147483767"/>
          </pc:sldLayoutMkLst>
        </pc:sldLayoutChg>
      </pc:sldMasterChg>
      <pc:sldMasterChg chg="add addSldLayout modSldLayout">
        <pc:chgData name="Shriya V R" userId="S::shriyavr@reactorhack12.onmicrosoft.com::c3f3af85-7d98-4a96-9966-a35475ed8114" providerId="AD" clId="Web-{7DE87EB2-7AA7-9AEB-05FF-B3D03EF2A9CC}" dt="2025-03-01T06:18:52.156" v="117"/>
        <pc:sldMasterMkLst>
          <pc:docMk/>
          <pc:sldMasterMk cId="511820077" sldId="2147483768"/>
        </pc:sldMasterMkLst>
        <pc:sldLayoutChg chg="add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511820077" sldId="2147483768"/>
            <pc:sldLayoutMk cId="3969809023" sldId="2147483769"/>
          </pc:sldLayoutMkLst>
        </pc:sldLayoutChg>
        <pc:sldLayoutChg chg="add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511820077" sldId="2147483768"/>
            <pc:sldLayoutMk cId="2353977339" sldId="2147483770"/>
          </pc:sldLayoutMkLst>
        </pc:sldLayoutChg>
        <pc:sldLayoutChg chg="add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511820077" sldId="2147483768"/>
            <pc:sldLayoutMk cId="2981494492" sldId="2147483771"/>
          </pc:sldLayoutMkLst>
        </pc:sldLayoutChg>
        <pc:sldLayoutChg chg="add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511820077" sldId="2147483768"/>
            <pc:sldLayoutMk cId="1057940776" sldId="2147483772"/>
          </pc:sldLayoutMkLst>
        </pc:sldLayoutChg>
        <pc:sldLayoutChg chg="add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511820077" sldId="2147483768"/>
            <pc:sldLayoutMk cId="1763049686" sldId="2147483773"/>
          </pc:sldLayoutMkLst>
        </pc:sldLayoutChg>
        <pc:sldLayoutChg chg="add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511820077" sldId="2147483768"/>
            <pc:sldLayoutMk cId="3734236074" sldId="2147483774"/>
          </pc:sldLayoutMkLst>
        </pc:sldLayoutChg>
        <pc:sldLayoutChg chg="add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511820077" sldId="2147483768"/>
            <pc:sldLayoutMk cId="583577893" sldId="2147483775"/>
          </pc:sldLayoutMkLst>
        </pc:sldLayoutChg>
        <pc:sldLayoutChg chg="add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511820077" sldId="2147483768"/>
            <pc:sldLayoutMk cId="1961178642" sldId="2147483776"/>
          </pc:sldLayoutMkLst>
        </pc:sldLayoutChg>
        <pc:sldLayoutChg chg="add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511820077" sldId="2147483768"/>
            <pc:sldLayoutMk cId="3320854990" sldId="2147483777"/>
          </pc:sldLayoutMkLst>
        </pc:sldLayoutChg>
        <pc:sldLayoutChg chg="add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511820077" sldId="2147483768"/>
            <pc:sldLayoutMk cId="1654790884" sldId="2147483778"/>
          </pc:sldLayoutMkLst>
        </pc:sldLayoutChg>
        <pc:sldLayoutChg chg="add mod replId">
          <pc:chgData name="Shriya V R" userId="S::shriyavr@reactorhack12.onmicrosoft.com::c3f3af85-7d98-4a96-9966-a35475ed8114" providerId="AD" clId="Web-{7DE87EB2-7AA7-9AEB-05FF-B3D03EF2A9CC}" dt="2025-03-01T06:18:52.156" v="117"/>
          <pc:sldLayoutMkLst>
            <pc:docMk/>
            <pc:sldMasterMk cId="511820077" sldId="2147483768"/>
            <pc:sldLayoutMk cId="1255477719" sldId="2147483779"/>
          </pc:sldLayoutMkLst>
        </pc:sldLayoutChg>
      </pc:sldMasterChg>
    </pc:docChg>
  </pc:docChgLst>
  <pc:docChgLst>
    <pc:chgData name="Guest User" userId="S::urn:spo:anon#60f7fc68f8a0a92a7d7b203531767e33f0e0eb551913698adcf5c20557ae4391::" providerId="AD" clId="Web-{96A8C426-FFF4-AD0E-C2BF-68CE723F2BBD}"/>
    <pc:docChg chg="modSld">
      <pc:chgData name="Guest User" userId="S::urn:spo:anon#60f7fc68f8a0a92a7d7b203531767e33f0e0eb551913698adcf5c20557ae4391::" providerId="AD" clId="Web-{96A8C426-FFF4-AD0E-C2BF-68CE723F2BBD}" dt="2025-03-01T07:04:04.159" v="3"/>
      <pc:docMkLst>
        <pc:docMk/>
      </pc:docMkLst>
      <pc:sldChg chg="addSp delSp modSp addAnim delAnim">
        <pc:chgData name="Guest User" userId="S::urn:spo:anon#60f7fc68f8a0a92a7d7b203531767e33f0e0eb551913698adcf5c20557ae4391::" providerId="AD" clId="Web-{96A8C426-FFF4-AD0E-C2BF-68CE723F2BBD}" dt="2025-03-01T07:04:04.159" v="3"/>
        <pc:sldMkLst>
          <pc:docMk/>
          <pc:sldMk cId="3639012343" sldId="260"/>
        </pc:sldMkLst>
        <pc:picChg chg="add del mod">
          <ac:chgData name="Guest User" userId="S::urn:spo:anon#60f7fc68f8a0a92a7d7b203531767e33f0e0eb551913698adcf5c20557ae4391::" providerId="AD" clId="Web-{96A8C426-FFF4-AD0E-C2BF-68CE723F2BBD}" dt="2025-03-01T07:04:04.159" v="3"/>
          <ac:picMkLst>
            <pc:docMk/>
            <pc:sldMk cId="3639012343" sldId="260"/>
            <ac:picMk id="4" creationId="{44E53754-C4FC-4F74-FB71-FD22B9E26026}"/>
          </ac:picMkLst>
        </pc:picChg>
      </pc:sldChg>
    </pc:docChg>
  </pc:docChgLst>
  <pc:docChgLst>
    <pc:chgData name="Guest User" userId="S::urn:spo:anon#60f7fc68f8a0a92a7d7b203531767e33f0e0eb551913698adcf5c20557ae4391::" providerId="AD" clId="Web-{DA9B8A37-9975-BE1B-99AE-B590D73F3913}"/>
    <pc:docChg chg="addSld delSld modSld">
      <pc:chgData name="Guest User" userId="S::urn:spo:anon#60f7fc68f8a0a92a7d7b203531767e33f0e0eb551913698adcf5c20557ae4391::" providerId="AD" clId="Web-{DA9B8A37-9975-BE1B-99AE-B590D73F3913}" dt="2025-03-01T07:50:49.194" v="39" actId="20577"/>
      <pc:docMkLst>
        <pc:docMk/>
      </pc:docMkLst>
      <pc:sldChg chg="addSp delSp modSp">
        <pc:chgData name="Guest User" userId="S::urn:spo:anon#60f7fc68f8a0a92a7d7b203531767e33f0e0eb551913698adcf5c20557ae4391::" providerId="AD" clId="Web-{DA9B8A37-9975-BE1B-99AE-B590D73F3913}" dt="2025-03-01T07:48:55.447" v="11" actId="1076"/>
        <pc:sldMkLst>
          <pc:docMk/>
          <pc:sldMk cId="4129642447" sldId="268"/>
        </pc:sldMkLst>
        <pc:picChg chg="add mod">
          <ac:chgData name="Guest User" userId="S::urn:spo:anon#60f7fc68f8a0a92a7d7b203531767e33f0e0eb551913698adcf5c20557ae4391::" providerId="AD" clId="Web-{DA9B8A37-9975-BE1B-99AE-B590D73F3913}" dt="2025-03-01T07:48:55.447" v="11" actId="1076"/>
          <ac:picMkLst>
            <pc:docMk/>
            <pc:sldMk cId="4129642447" sldId="268"/>
            <ac:picMk id="2" creationId="{143AB8EE-BC9B-694A-9031-6E7502E34C65}"/>
          </ac:picMkLst>
        </pc:picChg>
        <pc:picChg chg="del">
          <ac:chgData name="Guest User" userId="S::urn:spo:anon#60f7fc68f8a0a92a7d7b203531767e33f0e0eb551913698adcf5c20557ae4391::" providerId="AD" clId="Web-{DA9B8A37-9975-BE1B-99AE-B590D73F3913}" dt="2025-03-01T07:48:46.588" v="8"/>
          <ac:picMkLst>
            <pc:docMk/>
            <pc:sldMk cId="4129642447" sldId="268"/>
            <ac:picMk id="5" creationId="{7217A334-5101-9C07-181F-E96474C32B29}"/>
          </ac:picMkLst>
        </pc:picChg>
      </pc:sldChg>
      <pc:sldChg chg="addSp delSp modSp new">
        <pc:chgData name="Guest User" userId="S::urn:spo:anon#60f7fc68f8a0a92a7d7b203531767e33f0e0eb551913698adcf5c20557ae4391::" providerId="AD" clId="Web-{DA9B8A37-9975-BE1B-99AE-B590D73F3913}" dt="2025-03-01T07:50:49.194" v="39" actId="20577"/>
        <pc:sldMkLst>
          <pc:docMk/>
          <pc:sldMk cId="337428012" sldId="269"/>
        </pc:sldMkLst>
        <pc:spChg chg="mod">
          <ac:chgData name="Guest User" userId="S::urn:spo:anon#60f7fc68f8a0a92a7d7b203531767e33f0e0eb551913698adcf5c20557ae4391::" providerId="AD" clId="Web-{DA9B8A37-9975-BE1B-99AE-B590D73F3913}" dt="2025-03-01T07:50:49.194" v="39" actId="20577"/>
          <ac:spMkLst>
            <pc:docMk/>
            <pc:sldMk cId="337428012" sldId="269"/>
            <ac:spMk id="2" creationId="{82F2952E-9394-A60D-BF47-CC052BDEB1F4}"/>
          </ac:spMkLst>
        </pc:spChg>
        <pc:spChg chg="del">
          <ac:chgData name="Guest User" userId="S::urn:spo:anon#60f7fc68f8a0a92a7d7b203531767e33f0e0eb551913698adcf5c20557ae4391::" providerId="AD" clId="Web-{DA9B8A37-9975-BE1B-99AE-B590D73F3913}" dt="2025-03-01T07:50:36.787" v="14"/>
          <ac:spMkLst>
            <pc:docMk/>
            <pc:sldMk cId="337428012" sldId="269"/>
            <ac:spMk id="3" creationId="{D109F53E-7FB0-C7EB-30D6-D3A18373405E}"/>
          </ac:spMkLst>
        </pc:spChg>
        <pc:picChg chg="add mod ord">
          <ac:chgData name="Guest User" userId="S::urn:spo:anon#60f7fc68f8a0a92a7d7b203531767e33f0e0eb551913698adcf5c20557ae4391::" providerId="AD" clId="Web-{DA9B8A37-9975-BE1B-99AE-B590D73F3913}" dt="2025-03-01T07:50:36.787" v="14"/>
          <ac:picMkLst>
            <pc:docMk/>
            <pc:sldMk cId="337428012" sldId="269"/>
            <ac:picMk id="4" creationId="{3B77F1AA-A563-BD49-3A81-5A337D2AA0C9}"/>
          </ac:picMkLst>
        </pc:picChg>
      </pc:sldChg>
      <pc:sldChg chg="addSp delSp modSp new del">
        <pc:chgData name="Guest User" userId="S::urn:spo:anon#60f7fc68f8a0a92a7d7b203531767e33f0e0eb551913698adcf5c20557ae4391::" providerId="AD" clId="Web-{DA9B8A37-9975-BE1B-99AE-B590D73F3913}" dt="2025-03-01T07:49:01.416" v="12"/>
        <pc:sldMkLst>
          <pc:docMk/>
          <pc:sldMk cId="1353962918" sldId="269"/>
        </pc:sldMkLst>
        <pc:spChg chg="mod">
          <ac:chgData name="Guest User" userId="S::urn:spo:anon#60f7fc68f8a0a92a7d7b203531767e33f0e0eb551913698adcf5c20557ae4391::" providerId="AD" clId="Web-{DA9B8A37-9975-BE1B-99AE-B590D73F3913}" dt="2025-03-01T07:48:13.008" v="3" actId="20577"/>
          <ac:spMkLst>
            <pc:docMk/>
            <pc:sldMk cId="1353962918" sldId="269"/>
            <ac:spMk id="2" creationId="{3A716BB3-D2E5-8513-B15E-E62FDE8BD87D}"/>
          </ac:spMkLst>
        </pc:spChg>
        <pc:spChg chg="del mod">
          <ac:chgData name="Guest User" userId="S::urn:spo:anon#60f7fc68f8a0a92a7d7b203531767e33f0e0eb551913698adcf5c20557ae4391::" providerId="AD" clId="Web-{DA9B8A37-9975-BE1B-99AE-B590D73F3913}" dt="2025-03-01T07:48:19.196" v="4"/>
          <ac:spMkLst>
            <pc:docMk/>
            <pc:sldMk cId="1353962918" sldId="269"/>
            <ac:spMk id="3" creationId="{1EBFE841-D47D-6194-2ECE-3C5434A72C8F}"/>
          </ac:spMkLst>
        </pc:spChg>
        <pc:picChg chg="add mod ord">
          <ac:chgData name="Guest User" userId="S::urn:spo:anon#60f7fc68f8a0a92a7d7b203531767e33f0e0eb551913698adcf5c20557ae4391::" providerId="AD" clId="Web-{DA9B8A37-9975-BE1B-99AE-B590D73F3913}" dt="2025-03-01T07:48:19.196" v="4"/>
          <ac:picMkLst>
            <pc:docMk/>
            <pc:sldMk cId="1353962918" sldId="269"/>
            <ac:picMk id="4" creationId="{B05D1619-9B15-22CA-37AE-0C998A2B9895}"/>
          </ac:picMkLst>
        </pc:picChg>
      </pc:sldChg>
      <pc:sldChg chg="new">
        <pc:chgData name="Guest User" userId="S::urn:spo:anon#60f7fc68f8a0a92a7d7b203531767e33f0e0eb551913698adcf5c20557ae4391::" providerId="AD" clId="Web-{DA9B8A37-9975-BE1B-99AE-B590D73F3913}" dt="2025-03-01T07:48:22.868" v="5"/>
        <pc:sldMkLst>
          <pc:docMk/>
          <pc:sldMk cId="2173549956" sldId="270"/>
        </pc:sldMkLst>
      </pc:sldChg>
    </pc:docChg>
  </pc:docChgLst>
  <pc:docChgLst>
    <pc:chgData name="Shriya V R" userId="S::shriyavr@reactorhack12.onmicrosoft.com::c3f3af85-7d98-4a96-9966-a35475ed8114" providerId="AD" clId="Web-{32BE1ECB-8CE7-831D-F6A7-CB9D5300AB96}"/>
    <pc:docChg chg="addSld delSld modSld">
      <pc:chgData name="Shriya V R" userId="S::shriyavr@reactorhack12.onmicrosoft.com::c3f3af85-7d98-4a96-9966-a35475ed8114" providerId="AD" clId="Web-{32BE1ECB-8CE7-831D-F6A7-CB9D5300AB96}" dt="2025-03-01T08:09:03.332" v="232" actId="20577"/>
      <pc:docMkLst>
        <pc:docMk/>
      </pc:docMkLst>
      <pc:sldChg chg="modSp">
        <pc:chgData name="Shriya V R" userId="S::shriyavr@reactorhack12.onmicrosoft.com::c3f3af85-7d98-4a96-9966-a35475ed8114" providerId="AD" clId="Web-{32BE1ECB-8CE7-831D-F6A7-CB9D5300AB96}" dt="2025-03-01T08:09:03.332" v="232" actId="20577"/>
        <pc:sldMkLst>
          <pc:docMk/>
          <pc:sldMk cId="2963435787" sldId="257"/>
        </pc:sldMkLst>
        <pc:spChg chg="mod">
          <ac:chgData name="Shriya V R" userId="S::shriyavr@reactorhack12.onmicrosoft.com::c3f3af85-7d98-4a96-9966-a35475ed8114" providerId="AD" clId="Web-{32BE1ECB-8CE7-831D-F6A7-CB9D5300AB96}" dt="2025-03-01T08:09:03.332" v="232" actId="20577"/>
          <ac:spMkLst>
            <pc:docMk/>
            <pc:sldMk cId="2963435787" sldId="257"/>
            <ac:spMk id="3" creationId="{EDB16099-3015-7084-4C2B-26F8114A8603}"/>
          </ac:spMkLst>
        </pc:spChg>
      </pc:sldChg>
      <pc:sldChg chg="modSp">
        <pc:chgData name="Shriya V R" userId="S::shriyavr@reactorhack12.onmicrosoft.com::c3f3af85-7d98-4a96-9966-a35475ed8114" providerId="AD" clId="Web-{32BE1ECB-8CE7-831D-F6A7-CB9D5300AB96}" dt="2025-03-01T07:57:01.667" v="214" actId="20577"/>
        <pc:sldMkLst>
          <pc:docMk/>
          <pc:sldMk cId="2060865135" sldId="261"/>
        </pc:sldMkLst>
        <pc:spChg chg="mod">
          <ac:chgData name="Shriya V R" userId="S::shriyavr@reactorhack12.onmicrosoft.com::c3f3af85-7d98-4a96-9966-a35475ed8114" providerId="AD" clId="Web-{32BE1ECB-8CE7-831D-F6A7-CB9D5300AB96}" dt="2025-03-01T07:57:01.667" v="214" actId="20577"/>
          <ac:spMkLst>
            <pc:docMk/>
            <pc:sldMk cId="2060865135" sldId="261"/>
            <ac:spMk id="3" creationId="{8E567974-CA68-3426-C9A8-423E40EA58AC}"/>
          </ac:spMkLst>
        </pc:spChg>
      </pc:sldChg>
      <pc:sldChg chg="addSp modSp">
        <pc:chgData name="Shriya V R" userId="S::shriyavr@reactorhack12.onmicrosoft.com::c3f3af85-7d98-4a96-9966-a35475ed8114" providerId="AD" clId="Web-{32BE1ECB-8CE7-831D-F6A7-CB9D5300AB96}" dt="2025-03-01T07:49:53.264" v="31" actId="1076"/>
        <pc:sldMkLst>
          <pc:docMk/>
          <pc:sldMk cId="4129642447" sldId="268"/>
        </pc:sldMkLst>
        <pc:spChg chg="add mod">
          <ac:chgData name="Shriya V R" userId="S::shriyavr@reactorhack12.onmicrosoft.com::c3f3af85-7d98-4a96-9966-a35475ed8114" providerId="AD" clId="Web-{32BE1ECB-8CE7-831D-F6A7-CB9D5300AB96}" dt="2025-03-01T07:49:53.264" v="31" actId="1076"/>
          <ac:spMkLst>
            <pc:docMk/>
            <pc:sldMk cId="4129642447" sldId="268"/>
            <ac:spMk id="7" creationId="{FEDD9771-56CC-1C6F-B899-5F3C938A640A}"/>
          </ac:spMkLst>
        </pc:spChg>
      </pc:sldChg>
      <pc:sldChg chg="addSp modSp">
        <pc:chgData name="Shriya V R" userId="S::shriyavr@reactorhack12.onmicrosoft.com::c3f3af85-7d98-4a96-9966-a35475ed8114" providerId="AD" clId="Web-{32BE1ECB-8CE7-831D-F6A7-CB9D5300AB96}" dt="2025-03-01T07:52:59.597" v="174" actId="1076"/>
        <pc:sldMkLst>
          <pc:docMk/>
          <pc:sldMk cId="337428012" sldId="269"/>
        </pc:sldMkLst>
        <pc:spChg chg="mod">
          <ac:chgData name="Shriya V R" userId="S::shriyavr@reactorhack12.onmicrosoft.com::c3f3af85-7d98-4a96-9966-a35475ed8114" providerId="AD" clId="Web-{32BE1ECB-8CE7-831D-F6A7-CB9D5300AB96}" dt="2025-03-01T07:52:02.846" v="116" actId="20577"/>
          <ac:spMkLst>
            <pc:docMk/>
            <pc:sldMk cId="337428012" sldId="269"/>
            <ac:spMk id="2" creationId="{82F2952E-9394-A60D-BF47-CC052BDEB1F4}"/>
          </ac:spMkLst>
        </pc:spChg>
        <pc:spChg chg="add mod">
          <ac:chgData name="Shriya V R" userId="S::shriyavr@reactorhack12.onmicrosoft.com::c3f3af85-7d98-4a96-9966-a35475ed8114" providerId="AD" clId="Web-{32BE1ECB-8CE7-831D-F6A7-CB9D5300AB96}" dt="2025-03-01T07:52:56.644" v="173" actId="1076"/>
          <ac:spMkLst>
            <pc:docMk/>
            <pc:sldMk cId="337428012" sldId="269"/>
            <ac:spMk id="6" creationId="{329466EF-D836-6CF6-E56C-62A6E319EBF9}"/>
          </ac:spMkLst>
        </pc:spChg>
        <pc:picChg chg="mod">
          <ac:chgData name="Shriya V R" userId="S::shriyavr@reactorhack12.onmicrosoft.com::c3f3af85-7d98-4a96-9966-a35475ed8114" providerId="AD" clId="Web-{32BE1ECB-8CE7-831D-F6A7-CB9D5300AB96}" dt="2025-03-01T07:52:59.597" v="174" actId="1076"/>
          <ac:picMkLst>
            <pc:docMk/>
            <pc:sldMk cId="337428012" sldId="269"/>
            <ac:picMk id="4" creationId="{3B77F1AA-A563-BD49-3A81-5A337D2AA0C9}"/>
          </ac:picMkLst>
        </pc:picChg>
      </pc:sldChg>
      <pc:sldChg chg="del">
        <pc:chgData name="Shriya V R" userId="S::shriyavr@reactorhack12.onmicrosoft.com::c3f3af85-7d98-4a96-9966-a35475ed8114" providerId="AD" clId="Web-{32BE1ECB-8CE7-831D-F6A7-CB9D5300AB96}" dt="2025-03-01T07:49:57.139" v="32"/>
        <pc:sldMkLst>
          <pc:docMk/>
          <pc:sldMk cId="2173549956" sldId="270"/>
        </pc:sldMkLst>
      </pc:sldChg>
      <pc:sldChg chg="addSp delSp modSp new">
        <pc:chgData name="Shriya V R" userId="S::shriyavr@reactorhack12.onmicrosoft.com::c3f3af85-7d98-4a96-9966-a35475ed8114" providerId="AD" clId="Web-{32BE1ECB-8CE7-831D-F6A7-CB9D5300AB96}" dt="2025-03-01T07:56:18.978" v="209"/>
        <pc:sldMkLst>
          <pc:docMk/>
          <pc:sldMk cId="3523010959" sldId="270"/>
        </pc:sldMkLst>
        <pc:spChg chg="mod">
          <ac:chgData name="Shriya V R" userId="S::shriyavr@reactorhack12.onmicrosoft.com::c3f3af85-7d98-4a96-9966-a35475ed8114" providerId="AD" clId="Web-{32BE1ECB-8CE7-831D-F6A7-CB9D5300AB96}" dt="2025-03-01T07:53:59.443" v="208" actId="20577"/>
          <ac:spMkLst>
            <pc:docMk/>
            <pc:sldMk cId="3523010959" sldId="270"/>
            <ac:spMk id="2" creationId="{E1B5A327-A0AA-A0AE-BF29-36017347B13F}"/>
          </ac:spMkLst>
        </pc:spChg>
        <pc:spChg chg="del">
          <ac:chgData name="Shriya V R" userId="S::shriyavr@reactorhack12.onmicrosoft.com::c3f3af85-7d98-4a96-9966-a35475ed8114" providerId="AD" clId="Web-{32BE1ECB-8CE7-831D-F6A7-CB9D5300AB96}" dt="2025-03-01T07:56:18.978" v="209"/>
          <ac:spMkLst>
            <pc:docMk/>
            <pc:sldMk cId="3523010959" sldId="270"/>
            <ac:spMk id="3" creationId="{F90C8B2B-8A20-6051-2342-C7A5BE69E879}"/>
          </ac:spMkLst>
        </pc:spChg>
        <pc:picChg chg="add mod ord">
          <ac:chgData name="Shriya V R" userId="S::shriyavr@reactorhack12.onmicrosoft.com::c3f3af85-7d98-4a96-9966-a35475ed8114" providerId="AD" clId="Web-{32BE1ECB-8CE7-831D-F6A7-CB9D5300AB96}" dt="2025-03-01T07:56:18.978" v="209"/>
          <ac:picMkLst>
            <pc:docMk/>
            <pc:sldMk cId="3523010959" sldId="270"/>
            <ac:picMk id="4" creationId="{D726BB73-15C3-CF00-6DDA-1DA94973BBAB}"/>
          </ac:picMkLst>
        </pc:picChg>
      </pc:sldChg>
    </pc:docChg>
  </pc:docChgLst>
  <pc:docChgLst>
    <pc:chgData name="Shriya V R" userId="S::shriyavr@reactorhack12.onmicrosoft.com::c3f3af85-7d98-4a96-9966-a35475ed8114" providerId="AD" clId="Web-{AFA1CF7D-ED89-BCA1-8F94-0C47941D20F6}"/>
    <pc:docChg chg="addSld delSld modSld">
      <pc:chgData name="Shriya V R" userId="S::shriyavr@reactorhack12.onmicrosoft.com::c3f3af85-7d98-4a96-9966-a35475ed8114" providerId="AD" clId="Web-{AFA1CF7D-ED89-BCA1-8F94-0C47941D20F6}" dt="2025-03-01T07:47:49.292" v="419" actId="20577"/>
      <pc:docMkLst>
        <pc:docMk/>
      </pc:docMkLst>
      <pc:sldChg chg="modSp">
        <pc:chgData name="Shriya V R" userId="S::shriyavr@reactorhack12.onmicrosoft.com::c3f3af85-7d98-4a96-9966-a35475ed8114" providerId="AD" clId="Web-{AFA1CF7D-ED89-BCA1-8F94-0C47941D20F6}" dt="2025-03-01T07:45:10.570" v="398" actId="20577"/>
        <pc:sldMkLst>
          <pc:docMk/>
          <pc:sldMk cId="109857222" sldId="256"/>
        </pc:sldMkLst>
        <pc:spChg chg="mod">
          <ac:chgData name="Shriya V R" userId="S::shriyavr@reactorhack12.onmicrosoft.com::c3f3af85-7d98-4a96-9966-a35475ed8114" providerId="AD" clId="Web-{AFA1CF7D-ED89-BCA1-8F94-0C47941D20F6}" dt="2025-03-01T07:45:10.570" v="39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Shriya V R" userId="S::shriyavr@reactorhack12.onmicrosoft.com::c3f3af85-7d98-4a96-9966-a35475ed8114" providerId="AD" clId="Web-{AFA1CF7D-ED89-BCA1-8F94-0C47941D20F6}" dt="2025-03-01T07:38:21.201" v="24" actId="20577"/>
        <pc:sldMkLst>
          <pc:docMk/>
          <pc:sldMk cId="2060865135" sldId="261"/>
        </pc:sldMkLst>
        <pc:spChg chg="add mod">
          <ac:chgData name="Shriya V R" userId="S::shriyavr@reactorhack12.onmicrosoft.com::c3f3af85-7d98-4a96-9966-a35475ed8114" providerId="AD" clId="Web-{AFA1CF7D-ED89-BCA1-8F94-0C47941D20F6}" dt="2025-03-01T07:38:21.201" v="24" actId="20577"/>
          <ac:spMkLst>
            <pc:docMk/>
            <pc:sldMk cId="2060865135" sldId="261"/>
            <ac:spMk id="3" creationId="{8E567974-CA68-3426-C9A8-423E40EA58AC}"/>
          </ac:spMkLst>
        </pc:spChg>
        <pc:picChg chg="mod">
          <ac:chgData name="Shriya V R" userId="S::shriyavr@reactorhack12.onmicrosoft.com::c3f3af85-7d98-4a96-9966-a35475ed8114" providerId="AD" clId="Web-{AFA1CF7D-ED89-BCA1-8F94-0C47941D20F6}" dt="2025-03-01T07:37:41.888" v="4" actId="1076"/>
          <ac:picMkLst>
            <pc:docMk/>
            <pc:sldMk cId="2060865135" sldId="261"/>
            <ac:picMk id="9" creationId="{208654E3-3BEA-FC30-0EA5-8D7AAA302D6C}"/>
          </ac:picMkLst>
        </pc:picChg>
        <pc:picChg chg="del mod modCrop">
          <ac:chgData name="Shriya V R" userId="S::shriyavr@reactorhack12.onmicrosoft.com::c3f3af85-7d98-4a96-9966-a35475ed8114" providerId="AD" clId="Web-{AFA1CF7D-ED89-BCA1-8F94-0C47941D20F6}" dt="2025-03-01T07:38:15.420" v="10"/>
          <ac:picMkLst>
            <pc:docMk/>
            <pc:sldMk cId="2060865135" sldId="261"/>
            <ac:picMk id="13" creationId="{3E64F0D4-B4D3-161B-5292-DEBBAF9CDC1A}"/>
          </ac:picMkLst>
        </pc:picChg>
      </pc:sldChg>
      <pc:sldChg chg="addSp delSp modSp">
        <pc:chgData name="Shriya V R" userId="S::shriyavr@reactorhack12.onmicrosoft.com::c3f3af85-7d98-4a96-9966-a35475ed8114" providerId="AD" clId="Web-{AFA1CF7D-ED89-BCA1-8F94-0C47941D20F6}" dt="2025-03-01T07:41:53.987" v="180" actId="20577"/>
        <pc:sldMkLst>
          <pc:docMk/>
          <pc:sldMk cId="3584192948" sldId="262"/>
        </pc:sldMkLst>
        <pc:spChg chg="add mod">
          <ac:chgData name="Shriya V R" userId="S::shriyavr@reactorhack12.onmicrosoft.com::c3f3af85-7d98-4a96-9966-a35475ed8114" providerId="AD" clId="Web-{AFA1CF7D-ED89-BCA1-8F94-0C47941D20F6}" dt="2025-03-01T07:41:53.987" v="180" actId="20577"/>
          <ac:spMkLst>
            <pc:docMk/>
            <pc:sldMk cId="3584192948" sldId="262"/>
            <ac:spMk id="3" creationId="{8F61B2D7-51B2-61CF-D297-E202150A34FC}"/>
          </ac:spMkLst>
        </pc:spChg>
        <pc:spChg chg="del mod">
          <ac:chgData name="Shriya V R" userId="S::shriyavr@reactorhack12.onmicrosoft.com::c3f3af85-7d98-4a96-9966-a35475ed8114" providerId="AD" clId="Web-{AFA1CF7D-ED89-BCA1-8F94-0C47941D20F6}" dt="2025-03-01T07:41:52.206" v="179"/>
          <ac:spMkLst>
            <pc:docMk/>
            <pc:sldMk cId="3584192948" sldId="262"/>
            <ac:spMk id="7" creationId="{588AE4C9-065B-8492-DB71-956D8EA0F618}"/>
          </ac:spMkLst>
        </pc:spChg>
      </pc:sldChg>
      <pc:sldChg chg="addSp delSp modSp">
        <pc:chgData name="Shriya V R" userId="S::shriyavr@reactorhack12.onmicrosoft.com::c3f3af85-7d98-4a96-9966-a35475ed8114" providerId="AD" clId="Web-{AFA1CF7D-ED89-BCA1-8F94-0C47941D20F6}" dt="2025-03-01T07:42:37.129" v="241"/>
        <pc:sldMkLst>
          <pc:docMk/>
          <pc:sldMk cId="2738893868" sldId="263"/>
        </pc:sldMkLst>
        <pc:spChg chg="add mod">
          <ac:chgData name="Shriya V R" userId="S::shriyavr@reactorhack12.onmicrosoft.com::c3f3af85-7d98-4a96-9966-a35475ed8114" providerId="AD" clId="Web-{AFA1CF7D-ED89-BCA1-8F94-0C47941D20F6}" dt="2025-03-01T07:42:35.285" v="240" actId="20577"/>
          <ac:spMkLst>
            <pc:docMk/>
            <pc:sldMk cId="2738893868" sldId="263"/>
            <ac:spMk id="3" creationId="{52B00E57-12C0-A754-9FF3-92E9366108D1}"/>
          </ac:spMkLst>
        </pc:spChg>
        <pc:picChg chg="del mod modCrop">
          <ac:chgData name="Shriya V R" userId="S::shriyavr@reactorhack12.onmicrosoft.com::c3f3af85-7d98-4a96-9966-a35475ed8114" providerId="AD" clId="Web-{AFA1CF7D-ED89-BCA1-8F94-0C47941D20F6}" dt="2025-03-01T07:42:37.129" v="241"/>
          <ac:picMkLst>
            <pc:docMk/>
            <pc:sldMk cId="2738893868" sldId="263"/>
            <ac:picMk id="8" creationId="{E144B862-3FEF-5E21-0616-392A6D122CCC}"/>
          </ac:picMkLst>
        </pc:picChg>
      </pc:sldChg>
      <pc:sldChg chg="addSp delSp modSp">
        <pc:chgData name="Shriya V R" userId="S::shriyavr@reactorhack12.onmicrosoft.com::c3f3af85-7d98-4a96-9966-a35475ed8114" providerId="AD" clId="Web-{AFA1CF7D-ED89-BCA1-8F94-0C47941D20F6}" dt="2025-03-01T07:43:13.817" v="305"/>
        <pc:sldMkLst>
          <pc:docMk/>
          <pc:sldMk cId="1680965300" sldId="264"/>
        </pc:sldMkLst>
        <pc:spChg chg="add mod">
          <ac:chgData name="Shriya V R" userId="S::shriyavr@reactorhack12.onmicrosoft.com::c3f3af85-7d98-4a96-9966-a35475ed8114" providerId="AD" clId="Web-{AFA1CF7D-ED89-BCA1-8F94-0C47941D20F6}" dt="2025-03-01T07:43:10.614" v="304" actId="20577"/>
          <ac:spMkLst>
            <pc:docMk/>
            <pc:sldMk cId="1680965300" sldId="264"/>
            <ac:spMk id="3" creationId="{E5EBB251-7EEC-A3FC-7D51-5138178F26BB}"/>
          </ac:spMkLst>
        </pc:spChg>
        <pc:picChg chg="del mod">
          <ac:chgData name="Shriya V R" userId="S::shriyavr@reactorhack12.onmicrosoft.com::c3f3af85-7d98-4a96-9966-a35475ed8114" providerId="AD" clId="Web-{AFA1CF7D-ED89-BCA1-8F94-0C47941D20F6}" dt="2025-03-01T07:43:13.817" v="305"/>
          <ac:picMkLst>
            <pc:docMk/>
            <pc:sldMk cId="1680965300" sldId="264"/>
            <ac:picMk id="9" creationId="{41530AE8-6D09-5202-CE37-13AE64D7932E}"/>
          </ac:picMkLst>
        </pc:picChg>
      </pc:sldChg>
      <pc:sldChg chg="del">
        <pc:chgData name="Shriya V R" userId="S::shriyavr@reactorhack12.onmicrosoft.com::c3f3af85-7d98-4a96-9966-a35475ed8114" providerId="AD" clId="Web-{AFA1CF7D-ED89-BCA1-8F94-0C47941D20F6}" dt="2025-03-01T07:43:28.021" v="307"/>
        <pc:sldMkLst>
          <pc:docMk/>
          <pc:sldMk cId="2050837675" sldId="265"/>
        </pc:sldMkLst>
      </pc:sldChg>
      <pc:sldChg chg="addSp delSp modSp">
        <pc:chgData name="Shriya V R" userId="S::shriyavr@reactorhack12.onmicrosoft.com::c3f3af85-7d98-4a96-9966-a35475ed8114" providerId="AD" clId="Web-{AFA1CF7D-ED89-BCA1-8F94-0C47941D20F6}" dt="2025-03-01T07:46:43.806" v="401" actId="20577"/>
        <pc:sldMkLst>
          <pc:docMk/>
          <pc:sldMk cId="3993287760" sldId="266"/>
        </pc:sldMkLst>
        <pc:spChg chg="add mod">
          <ac:chgData name="Shriya V R" userId="S::shriyavr@reactorhack12.onmicrosoft.com::c3f3af85-7d98-4a96-9966-a35475ed8114" providerId="AD" clId="Web-{AFA1CF7D-ED89-BCA1-8F94-0C47941D20F6}" dt="2025-03-01T07:46:43.806" v="401" actId="20577"/>
          <ac:spMkLst>
            <pc:docMk/>
            <pc:sldMk cId="3993287760" sldId="266"/>
            <ac:spMk id="3" creationId="{6B6B8BE6-2506-6C71-8F19-46059E378364}"/>
          </ac:spMkLst>
        </pc:spChg>
        <pc:picChg chg="del mod">
          <ac:chgData name="Shriya V R" userId="S::shriyavr@reactorhack12.onmicrosoft.com::c3f3af85-7d98-4a96-9966-a35475ed8114" providerId="AD" clId="Web-{AFA1CF7D-ED89-BCA1-8F94-0C47941D20F6}" dt="2025-03-01T07:44:31.256" v="384"/>
          <ac:picMkLst>
            <pc:docMk/>
            <pc:sldMk cId="3993287760" sldId="266"/>
            <ac:picMk id="7" creationId="{81C6C368-FEA9-5531-968B-D8509EFAC7B6}"/>
          </ac:picMkLst>
        </pc:picChg>
      </pc:sldChg>
      <pc:sldChg chg="addSp delSp modSp">
        <pc:chgData name="Shriya V R" userId="S::shriyavr@reactorhack12.onmicrosoft.com::c3f3af85-7d98-4a96-9966-a35475ed8114" providerId="AD" clId="Web-{AFA1CF7D-ED89-BCA1-8F94-0C47941D20F6}" dt="2025-03-01T07:40:54.658" v="151"/>
        <pc:sldMkLst>
          <pc:docMk/>
          <pc:sldMk cId="2224624151" sldId="267"/>
        </pc:sldMkLst>
        <pc:spChg chg="add mod">
          <ac:chgData name="Shriya V R" userId="S::shriyavr@reactorhack12.onmicrosoft.com::c3f3af85-7d98-4a96-9966-a35475ed8114" providerId="AD" clId="Web-{AFA1CF7D-ED89-BCA1-8F94-0C47941D20F6}" dt="2025-03-01T07:40:09.375" v="86" actId="20577"/>
          <ac:spMkLst>
            <pc:docMk/>
            <pc:sldMk cId="2224624151" sldId="267"/>
            <ac:spMk id="3" creationId="{9FD4674B-BDC3-8C93-9DB8-1AC64ADC4AA8}"/>
          </ac:spMkLst>
        </pc:spChg>
        <pc:spChg chg="add mod">
          <ac:chgData name="Shriya V R" userId="S::shriyavr@reactorhack12.onmicrosoft.com::c3f3af85-7d98-4a96-9966-a35475ed8114" providerId="AD" clId="Web-{AFA1CF7D-ED89-BCA1-8F94-0C47941D20F6}" dt="2025-03-01T07:40:52.548" v="150" actId="20577"/>
          <ac:spMkLst>
            <pc:docMk/>
            <pc:sldMk cId="2224624151" sldId="267"/>
            <ac:spMk id="5" creationId="{770F6B42-6D4B-3791-53C8-5986D5FF5541}"/>
          </ac:spMkLst>
        </pc:spChg>
        <pc:picChg chg="add del mod">
          <ac:chgData name="Shriya V R" userId="S::shriyavr@reactorhack12.onmicrosoft.com::c3f3af85-7d98-4a96-9966-a35475ed8114" providerId="AD" clId="Web-{AFA1CF7D-ED89-BCA1-8F94-0C47941D20F6}" dt="2025-03-01T07:40:54.658" v="151"/>
          <ac:picMkLst>
            <pc:docMk/>
            <pc:sldMk cId="2224624151" sldId="267"/>
            <ac:picMk id="9" creationId="{7E005E56-CA55-AC69-AF5D-08F6B6203BDF}"/>
          </ac:picMkLst>
        </pc:picChg>
      </pc:sldChg>
      <pc:sldChg chg="modSp add replId">
        <pc:chgData name="Shriya V R" userId="S::shriyavr@reactorhack12.onmicrosoft.com::c3f3af85-7d98-4a96-9966-a35475ed8114" providerId="AD" clId="Web-{AFA1CF7D-ED89-BCA1-8F94-0C47941D20F6}" dt="2025-03-01T07:47:49.292" v="419" actId="20577"/>
        <pc:sldMkLst>
          <pc:docMk/>
          <pc:sldMk cId="4129642447" sldId="268"/>
        </pc:sldMkLst>
        <pc:spChg chg="mod">
          <ac:chgData name="Shriya V R" userId="S::shriyavr@reactorhack12.onmicrosoft.com::c3f3af85-7d98-4a96-9966-a35475ed8114" providerId="AD" clId="Web-{AFA1CF7D-ED89-BCA1-8F94-0C47941D20F6}" dt="2025-03-01T07:47:49.292" v="419" actId="20577"/>
          <ac:spMkLst>
            <pc:docMk/>
            <pc:sldMk cId="4129642447" sldId="268"/>
            <ac:spMk id="3" creationId="{4ED4BC55-2F42-9157-6E66-463AB392092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0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7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77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9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4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4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3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7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7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5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82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7175" y="1160004"/>
            <a:ext cx="10058400" cy="2670476"/>
          </a:xfrm>
        </p:spPr>
        <p:txBody>
          <a:bodyPr/>
          <a:lstStyle/>
          <a:p>
            <a:r>
              <a:rPr lang="en-US" err="1"/>
              <a:t>PlanWise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106" y="3804829"/>
            <a:ext cx="9144000" cy="475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PowerfulDevs</a:t>
            </a:r>
            <a:r>
              <a:rPr lang="en-US"/>
              <a:t> Hack TOgether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9905F5C-9D6D-480D-CE1A-87A75F3B6A36}"/>
              </a:ext>
            </a:extLst>
          </p:cNvPr>
          <p:cNvSpPr txBox="1">
            <a:spLocks/>
          </p:cNvSpPr>
          <p:nvPr/>
        </p:nvSpPr>
        <p:spPr>
          <a:xfrm>
            <a:off x="1521417" y="5020133"/>
            <a:ext cx="9144000" cy="622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Soha Jain, Shriya V R, Priyanka </a:t>
            </a:r>
            <a:r>
              <a:rPr lang="en-US" err="1"/>
              <a:t>Kamakoti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5F123-D902-80B0-24E3-101BFC7F7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1E9B16-9315-5E77-CB7B-C8577C690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07" y="1816534"/>
            <a:ext cx="5657661" cy="3222615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7C6367-251C-A402-0825-30ADC3C8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129" y="1815320"/>
            <a:ext cx="5990419" cy="32402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EBB251-7EEC-A3FC-7D51-5138178F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613" y="262412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404040"/>
                </a:solidFill>
                <a:latin typeface="Calibri Light"/>
                <a:ea typeface="Calibri Light"/>
                <a:cs typeface="Calibri Light"/>
              </a:rPr>
              <a:t>Attach a photo of the task after completion and Update to complete the Task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65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FBF04-C73E-030C-7A97-21C0B72E1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130C85-727D-198E-D18C-103812984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45" y="1744284"/>
            <a:ext cx="5844638" cy="335176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ED4BC55-2F42-9157-6E66-463AB392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613" y="262412"/>
            <a:ext cx="10058400" cy="1450757"/>
          </a:xfrm>
        </p:spPr>
        <p:txBody>
          <a:bodyPr/>
          <a:lstStyle/>
          <a:p>
            <a:r>
              <a:rPr lang="en-US">
                <a:solidFill>
                  <a:srgbClr val="404040"/>
                </a:solidFill>
                <a:latin typeface="Calibri Light"/>
                <a:ea typeface="Calibri Light"/>
                <a:cs typeface="Calibri Light"/>
              </a:rPr>
              <a:t>After updating, you are redirected to the Success Screen and then to the Task List</a:t>
            </a:r>
            <a:endParaRPr lang="en-US"/>
          </a:p>
        </p:txBody>
      </p:sp>
      <p:pic>
        <p:nvPicPr>
          <p:cNvPr id="2" name="Picture 1" descr="A screenshot of a calendar&#10;&#10;AI-generated content may be incorrect.">
            <a:extLst>
              <a:ext uri="{FF2B5EF4-FFF2-40B4-BE49-F238E27FC236}">
                <a16:creationId xmlns:a16="http://schemas.microsoft.com/office/drawing/2014/main" id="{143AB8EE-BC9B-694A-9031-6E7502E3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48" y="1739080"/>
            <a:ext cx="5993377" cy="3355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D9771-56CC-1C6F-B899-5F3C938A640A}"/>
              </a:ext>
            </a:extLst>
          </p:cNvPr>
          <p:cNvSpPr txBox="1"/>
          <p:nvPr/>
        </p:nvSpPr>
        <p:spPr>
          <a:xfrm>
            <a:off x="4009572" y="5545667"/>
            <a:ext cx="52711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The task is marked as Completed</a:t>
            </a:r>
          </a:p>
        </p:txBody>
      </p:sp>
    </p:spTree>
    <p:extLst>
      <p:ext uri="{BB962C8B-B14F-4D97-AF65-F5344CB8AC3E}">
        <p14:creationId xmlns:p14="http://schemas.microsoft.com/office/powerpoint/2010/main" val="412964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892A7-74B6-F28E-87C2-5A4222FF9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alendar&#10;&#10;AI-generated content may be incorrect.">
            <a:extLst>
              <a:ext uri="{FF2B5EF4-FFF2-40B4-BE49-F238E27FC236}">
                <a16:creationId xmlns:a16="http://schemas.microsoft.com/office/drawing/2014/main" id="{9F429257-47F2-2EFD-32CB-5D509AA25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716" y="2052378"/>
            <a:ext cx="7173122" cy="402336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B6B8BE6-2506-6C71-8F19-46059E378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613" y="262412"/>
            <a:ext cx="10058400" cy="145075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Scroll through the Calendar to view the tasks for any selected date</a:t>
            </a:r>
          </a:p>
        </p:txBody>
      </p:sp>
    </p:spTree>
    <p:extLst>
      <p:ext uri="{BB962C8B-B14F-4D97-AF65-F5344CB8AC3E}">
        <p14:creationId xmlns:p14="http://schemas.microsoft.com/office/powerpoint/2010/main" val="399328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952E-9394-A60D-BF47-CC052BDE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Streak points continue to increase on completing all the tasks planned for a day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77F1AA-A563-BD49-3A81-5A337D2AA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359" y="1942496"/>
            <a:ext cx="7111289" cy="4023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466EF-D836-6CF6-E56C-62A6E319EBF9}"/>
              </a:ext>
            </a:extLst>
          </p:cNvPr>
          <p:cNvSpPr txBox="1"/>
          <p:nvPr/>
        </p:nvSpPr>
        <p:spPr>
          <a:xfrm>
            <a:off x="9029096" y="2509763"/>
            <a:ext cx="21263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If a task is missed on a day, the streak is set to 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327-A0AA-A0AE-BF29-36017347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Reminder Email is sent for a heads up!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26BB73-15C3-CF00-6DDA-1DA94973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920" y="1845734"/>
            <a:ext cx="6929120" cy="4023360"/>
          </a:xfrm>
        </p:spPr>
      </p:pic>
    </p:spTree>
    <p:extLst>
      <p:ext uri="{BB962C8B-B14F-4D97-AF65-F5344CB8AC3E}">
        <p14:creationId xmlns:p14="http://schemas.microsoft.com/office/powerpoint/2010/main" val="352301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1EE6-F359-E68B-51E7-E8681D17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Our App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16099-3015-7084-4C2B-26F8114A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b="1" err="1">
                <a:ea typeface="Calibri"/>
                <a:cs typeface="Calibri"/>
              </a:rPr>
              <a:t>PlanWise</a:t>
            </a:r>
            <a:r>
              <a:rPr lang="en-US" b="1">
                <a:ea typeface="Calibri"/>
                <a:cs typeface="Calibri"/>
              </a:rPr>
              <a:t> </a:t>
            </a:r>
            <a:r>
              <a:rPr lang="en-US">
                <a:ea typeface="Calibri"/>
                <a:cs typeface="Calibri"/>
              </a:rPr>
              <a:t>is a </a:t>
            </a:r>
            <a:r>
              <a:rPr lang="en-US" b="1">
                <a:ea typeface="Calibri"/>
                <a:cs typeface="Calibri"/>
              </a:rPr>
              <a:t>Task Planner App</a:t>
            </a:r>
            <a:r>
              <a:rPr lang="en-US">
                <a:ea typeface="Calibri"/>
                <a:cs typeface="Calibri"/>
              </a:rPr>
              <a:t> built using PowerApps, Power Automate and SharePoint. It enables efficient task scheduling, tracking and completion while encouraging daily planning and helps users build consistent productivity streaks.</a:t>
            </a:r>
            <a:endParaRPr lang="en-US"/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Many people fail to plan their day effectively, leading to missed tasks and procrastination. </a:t>
            </a:r>
            <a:r>
              <a:rPr lang="en-US" b="1">
                <a:ea typeface="Calibri"/>
                <a:cs typeface="Calibri"/>
              </a:rPr>
              <a:t>Existing </a:t>
            </a:r>
            <a:r>
              <a:rPr lang="en-US">
                <a:ea typeface="Calibri"/>
                <a:cs typeface="Calibri"/>
              </a:rPr>
              <a:t>task managers </a:t>
            </a:r>
            <a:r>
              <a:rPr lang="en-US" b="1">
                <a:ea typeface="Calibri"/>
                <a:cs typeface="Calibri"/>
              </a:rPr>
              <a:t>lack accountability</a:t>
            </a:r>
            <a:r>
              <a:rPr lang="en-US">
                <a:ea typeface="Calibri"/>
                <a:cs typeface="Calibri"/>
              </a:rPr>
              <a:t> and habit-building features. </a:t>
            </a:r>
          </a:p>
          <a:p>
            <a:pPr marL="0" indent="0">
              <a:buNone/>
            </a:pPr>
            <a:r>
              <a:rPr lang="en-US" err="1">
                <a:ea typeface="Calibri"/>
                <a:cs typeface="Calibri"/>
              </a:rPr>
              <a:t>PlanWise</a:t>
            </a:r>
            <a:r>
              <a:rPr lang="en-US">
                <a:ea typeface="Calibri"/>
                <a:cs typeface="Calibri"/>
              </a:rPr>
              <a:t> provides a </a:t>
            </a:r>
            <a:r>
              <a:rPr lang="en-US" b="1">
                <a:ea typeface="Calibri"/>
                <a:cs typeface="Calibri"/>
              </a:rPr>
              <a:t>lightweight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b="1">
                <a:ea typeface="Calibri"/>
                <a:cs typeface="Calibri"/>
              </a:rPr>
              <a:t>structured</a:t>
            </a:r>
            <a:r>
              <a:rPr lang="en-US">
                <a:ea typeface="Calibri"/>
                <a:cs typeface="Calibri"/>
              </a:rPr>
              <a:t> and </a:t>
            </a:r>
            <a:r>
              <a:rPr lang="en-US" b="1">
                <a:ea typeface="Calibri"/>
                <a:cs typeface="Calibri"/>
              </a:rPr>
              <a:t>automated</a:t>
            </a:r>
            <a:r>
              <a:rPr lang="en-US">
                <a:ea typeface="Calibri"/>
                <a:cs typeface="Calibri"/>
              </a:rPr>
              <a:t> solution to plan ahead and stay productive.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Integrated with Power Automate for </a:t>
            </a:r>
            <a:r>
              <a:rPr lang="en-US" b="1">
                <a:ea typeface="Calibri"/>
                <a:cs typeface="Calibri"/>
              </a:rPr>
              <a:t>Reminders </a:t>
            </a:r>
            <a:r>
              <a:rPr lang="en-US">
                <a:ea typeface="Calibri"/>
                <a:cs typeface="Calibri"/>
              </a:rPr>
              <a:t>and </a:t>
            </a:r>
            <a:r>
              <a:rPr lang="en-US" b="1">
                <a:ea typeface="Calibri"/>
                <a:cs typeface="Calibri"/>
              </a:rPr>
              <a:t>Streak Tracking</a:t>
            </a:r>
            <a:r>
              <a:rPr lang="en-US">
                <a:ea typeface="Calibri"/>
                <a:cs typeface="Calibri"/>
              </a:rPr>
              <a:t>.</a:t>
            </a:r>
            <a:endParaRPr lang="en-US"/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43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A35-1881-CF87-0216-24E7D1FC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How </a:t>
            </a:r>
            <a:r>
              <a:rPr lang="en-US" err="1">
                <a:ea typeface="Calibri Light"/>
                <a:cs typeface="Calibri Light"/>
              </a:rPr>
              <a:t>PlanWise</a:t>
            </a:r>
            <a:r>
              <a:rPr lang="en-US">
                <a:ea typeface="Calibri Light"/>
                <a:cs typeface="Calibri Light"/>
              </a:rPr>
              <a:t> works?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0C5B0-105E-ABC0-07CA-50B0E6780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b="1">
                <a:ea typeface="Calibri"/>
                <a:cs typeface="Calibri"/>
              </a:rPr>
              <a:t>Plan your Day</a:t>
            </a:r>
            <a:r>
              <a:rPr lang="en-US">
                <a:ea typeface="Calibri"/>
                <a:cs typeface="Calibri"/>
              </a:rPr>
              <a:t> -&gt; User create tasks for the next day</a:t>
            </a:r>
            <a:endParaRPr lang="en-US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b="1">
                <a:ea typeface="Calibri"/>
                <a:cs typeface="Calibri"/>
              </a:rPr>
              <a:t>Task Status Management</a:t>
            </a:r>
            <a:r>
              <a:rPr lang="en-US">
                <a:ea typeface="Calibri"/>
                <a:cs typeface="Calibri"/>
              </a:rPr>
              <a:t> -&gt; Tasks start as "Pending" and are marked "Completed" upon Proof of Completion.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b="1">
                <a:ea typeface="Calibri"/>
                <a:cs typeface="Calibri"/>
              </a:rPr>
              <a:t>Calendar View</a:t>
            </a:r>
            <a:r>
              <a:rPr lang="en-US">
                <a:ea typeface="Calibri"/>
                <a:cs typeface="Calibri"/>
              </a:rPr>
              <a:t> -&gt; User can view tsks for any selected date.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b="1">
                <a:ea typeface="Calibri"/>
                <a:cs typeface="Calibri"/>
              </a:rPr>
              <a:t>Automated Reminders </a:t>
            </a:r>
            <a:r>
              <a:rPr lang="en-US">
                <a:ea typeface="Calibri"/>
                <a:cs typeface="Calibri"/>
              </a:rPr>
              <a:t>-&gt; Mails are sent out to user with Power Automate which ensures timely task tracking.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b="1">
                <a:ea typeface="Calibri"/>
                <a:cs typeface="Calibri"/>
              </a:rPr>
              <a:t>Streak System</a:t>
            </a:r>
            <a:r>
              <a:rPr lang="en-US">
                <a:ea typeface="Calibri"/>
                <a:cs typeface="Calibri"/>
              </a:rPr>
              <a:t> -&gt; Completing all the planned tasks for a day increases the streak score.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b="1">
                <a:ea typeface="Calibri"/>
                <a:cs typeface="Calibri"/>
              </a:rPr>
              <a:t>Key Features </a:t>
            </a:r>
            <a:r>
              <a:rPr lang="en-US">
                <a:ea typeface="Calibri"/>
                <a:cs typeface="Calibri"/>
              </a:rPr>
              <a:t>– Task Scheduling, Dynamic Task Status, Calendar View, Power Automate Reminders, Streak Tracking</a:t>
            </a:r>
          </a:p>
        </p:txBody>
      </p:sp>
    </p:spTree>
    <p:extLst>
      <p:ext uri="{BB962C8B-B14F-4D97-AF65-F5344CB8AC3E}">
        <p14:creationId xmlns:p14="http://schemas.microsoft.com/office/powerpoint/2010/main" val="77097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C7E2-EBE2-70F4-B18F-73F15D9D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Components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57CF-6964-BA23-2857-83E8515AB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b="1">
                <a:ea typeface="Calibri"/>
                <a:cs typeface="Calibri"/>
              </a:rPr>
              <a:t>Powerapps </a:t>
            </a:r>
            <a:r>
              <a:rPr lang="en-US">
                <a:ea typeface="Calibri"/>
                <a:cs typeface="Calibri"/>
              </a:rPr>
              <a:t>– PlanWise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b="1">
                <a:ea typeface="Calibri"/>
                <a:cs typeface="Calibri"/>
              </a:rPr>
              <a:t>Sharepoint </a:t>
            </a:r>
            <a:r>
              <a:rPr lang="en-US">
                <a:ea typeface="+mn-lt"/>
                <a:cs typeface="+mn-lt"/>
              </a:rPr>
              <a:t>- PlanWise Tasks, Streak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b="1">
                <a:ea typeface="Calibri" panose="020F0502020204030204"/>
                <a:cs typeface="Calibri" panose="020F0502020204030204"/>
              </a:rPr>
              <a:t>Power Automate </a:t>
            </a:r>
            <a:r>
              <a:rPr lang="en-US">
                <a:ea typeface="Calibri" panose="020F0502020204030204"/>
                <a:cs typeface="Calibri" panose="020F0502020204030204"/>
              </a:rPr>
              <a:t>- </a:t>
            </a:r>
            <a:r>
              <a:rPr lang="en-US">
                <a:ea typeface="+mn-lt"/>
                <a:cs typeface="+mn-lt"/>
              </a:rPr>
              <a:t>New Task Reminder Mail, Streak Flow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b="1">
                <a:ea typeface="Calibri" panose="020F0502020204030204"/>
                <a:cs typeface="Calibri" panose="020F0502020204030204"/>
              </a:rPr>
              <a:t>Connectors </a:t>
            </a:r>
            <a:r>
              <a:rPr lang="en-US">
                <a:ea typeface="Calibri" panose="020F0502020204030204"/>
                <a:cs typeface="Calibri" panose="020F0502020204030204"/>
              </a:rPr>
              <a:t>– SharePoint, Office 365 Outlook, Office 365 Users</a:t>
            </a:r>
          </a:p>
        </p:txBody>
      </p:sp>
    </p:spTree>
    <p:extLst>
      <p:ext uri="{BB962C8B-B14F-4D97-AF65-F5344CB8AC3E}">
        <p14:creationId xmlns:p14="http://schemas.microsoft.com/office/powerpoint/2010/main" val="2398876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4B8C-BD46-657C-29C5-FB92355E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Demo</a:t>
            </a:r>
            <a:endParaRPr lang="en-US"/>
          </a:p>
        </p:txBody>
      </p:sp>
      <p:pic>
        <p:nvPicPr>
          <p:cNvPr id="4" name="PlanWiseDemo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7613" y="2183802"/>
            <a:ext cx="7803839" cy="33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73CE75-C9EC-1440-A09D-6781142C3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455" y="1845734"/>
            <a:ext cx="6968050" cy="402336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567974-CA68-3426-C9A8-423E40EA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206086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4102D-EDBE-07F3-8451-54DEF49CE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6201F6-99B9-D09F-2801-5CE580ECC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046" y="1910310"/>
            <a:ext cx="7257207" cy="402336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FD4674B-BDC3-8C93-9DB8-1AC64ADC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Plan your day – Create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F6B42-6D4B-3791-53C8-5986D5FF5541}"/>
              </a:ext>
            </a:extLst>
          </p:cNvPr>
          <p:cNvSpPr txBox="1"/>
          <p:nvPr/>
        </p:nvSpPr>
        <p:spPr>
          <a:xfrm>
            <a:off x="10057190" y="2376714"/>
            <a:ext cx="17997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Add task details -</a:t>
            </a:r>
          </a:p>
          <a:p>
            <a:r>
              <a:rPr lang="en-US">
                <a:ea typeface="Calibri"/>
                <a:cs typeface="Calibri"/>
              </a:rPr>
              <a:t>Title,</a:t>
            </a:r>
          </a:p>
          <a:p>
            <a:r>
              <a:rPr lang="en-US">
                <a:ea typeface="Calibri"/>
                <a:cs typeface="Calibri"/>
              </a:rPr>
              <a:t>Start Time</a:t>
            </a:r>
          </a:p>
          <a:p>
            <a:r>
              <a:rPr lang="en-US">
                <a:ea typeface="Calibri"/>
                <a:cs typeface="Calibri"/>
              </a:rPr>
              <a:t>End Time</a:t>
            </a:r>
          </a:p>
        </p:txBody>
      </p:sp>
    </p:spTree>
    <p:extLst>
      <p:ext uri="{BB962C8B-B14F-4D97-AF65-F5344CB8AC3E}">
        <p14:creationId xmlns:p14="http://schemas.microsoft.com/office/powerpoint/2010/main" val="222462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13D4-704D-0B2B-CE7C-B6F949EBB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DC0694-EEB4-FF0E-C6BC-80680C1D6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117" y="1845734"/>
            <a:ext cx="7112726" cy="402336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61B2D7-51B2-61CF-D297-E202150A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613" y="262412"/>
            <a:ext cx="10058400" cy="1450757"/>
          </a:xfrm>
        </p:spPr>
        <p:txBody>
          <a:bodyPr/>
          <a:lstStyle/>
          <a:p>
            <a:r>
              <a:rPr lang="en-US">
                <a:solidFill>
                  <a:srgbClr val="404040"/>
                </a:solidFill>
                <a:latin typeface="Calibri Light"/>
                <a:ea typeface="Calibri Light"/>
                <a:cs typeface="Calibri Light"/>
              </a:rPr>
              <a:t>Click on Submit to add task to your day. </a:t>
            </a:r>
          </a:p>
        </p:txBody>
      </p:sp>
    </p:spTree>
    <p:extLst>
      <p:ext uri="{BB962C8B-B14F-4D97-AF65-F5344CB8AC3E}">
        <p14:creationId xmlns:p14="http://schemas.microsoft.com/office/powerpoint/2010/main" val="358419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855F6-8E21-AEDE-18D7-1FEF995AF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A615ED-02B3-1E2C-8886-07E34AC85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45" y="1744284"/>
            <a:ext cx="5844638" cy="3351767"/>
          </a:xfrm>
        </p:spPr>
      </p:pic>
      <p:pic>
        <p:nvPicPr>
          <p:cNvPr id="5" name="Picture 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F6A69597-EA9F-FD37-7BF9-7CDD8AD4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26" y="1716518"/>
            <a:ext cx="5874988" cy="33603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2B00E57-12C0-A754-9FF3-92E93661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613" y="262412"/>
            <a:ext cx="10058400" cy="1450757"/>
          </a:xfrm>
        </p:spPr>
        <p:txBody>
          <a:bodyPr/>
          <a:lstStyle/>
          <a:p>
            <a:r>
              <a:rPr lang="en-US">
                <a:solidFill>
                  <a:srgbClr val="404040"/>
                </a:solidFill>
                <a:latin typeface="Calibri Light"/>
                <a:ea typeface="Calibri Light"/>
                <a:cs typeface="Calibri Light"/>
              </a:rPr>
              <a:t>You are redirected to the Success Screen and then to the Task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938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261</Words>
  <Application>Microsoft Office PowerPoint</Application>
  <PresentationFormat>Widescreen</PresentationFormat>
  <Paragraphs>37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Retrospect</vt:lpstr>
      <vt:lpstr>PlanWise</vt:lpstr>
      <vt:lpstr>Our App</vt:lpstr>
      <vt:lpstr>How PlanWise works?</vt:lpstr>
      <vt:lpstr>Components</vt:lpstr>
      <vt:lpstr>Demo</vt:lpstr>
      <vt:lpstr>HomePage</vt:lpstr>
      <vt:lpstr>Plan your day – Create Tasks</vt:lpstr>
      <vt:lpstr>Click on Submit to add task to your day. </vt:lpstr>
      <vt:lpstr>You are redirected to the Success Screen and then to the Task List</vt:lpstr>
      <vt:lpstr>Attach a photo of the task after completion and Update to complete the Task</vt:lpstr>
      <vt:lpstr>After updating, you are redirected to the Success Screen and then to the Task List</vt:lpstr>
      <vt:lpstr>Scroll through the Calendar to view the tasks for any selected date</vt:lpstr>
      <vt:lpstr>Streak points continue to increase on completing all the tasks planned for a day</vt:lpstr>
      <vt:lpstr>Reminder Email is sent for a heads up!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PlanWise</dc:title>
  <dc:creator/>
  <cp:lastModifiedBy>soha</cp:lastModifiedBy>
  <cp:revision>2</cp:revision>
  <dcterms:created xsi:type="dcterms:W3CDTF">2025-03-01T06:14:50Z</dcterms:created>
  <dcterms:modified xsi:type="dcterms:W3CDTF">2025-03-01T08:36:21Z</dcterms:modified>
</cp:coreProperties>
</file>